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4078" r:id="rId7"/>
  </p:sldMasterIdLst>
  <p:notesMasterIdLst>
    <p:notesMasterId r:id="rId18"/>
  </p:notesMasterIdLst>
  <p:handoutMasterIdLst>
    <p:handoutMasterId r:id="rId19"/>
  </p:handoutMasterIdLst>
  <p:sldIdLst>
    <p:sldId id="1852" r:id="rId8"/>
    <p:sldId id="1912" r:id="rId9"/>
    <p:sldId id="1914" r:id="rId10"/>
    <p:sldId id="1906" r:id="rId11"/>
    <p:sldId id="1915" r:id="rId12"/>
    <p:sldId id="1917" r:id="rId13"/>
    <p:sldId id="1916" r:id="rId14"/>
    <p:sldId id="1904" r:id="rId15"/>
    <p:sldId id="1920" r:id="rId16"/>
    <p:sldId id="1921" r:id="rId17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691A60-2D45-4D64-B16F-D3288F0768F7}">
          <p14:sldIdLst>
            <p14:sldId id="1852"/>
            <p14:sldId id="1912"/>
            <p14:sldId id="1914"/>
            <p14:sldId id="1906"/>
            <p14:sldId id="1915"/>
            <p14:sldId id="1917"/>
            <p14:sldId id="1916"/>
            <p14:sldId id="1904"/>
            <p14:sldId id="1920"/>
            <p14:sldId id="19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828"/>
    <a:srgbClr val="CFE6E3"/>
    <a:srgbClr val="004650"/>
    <a:srgbClr val="727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96120" autoAdjust="0"/>
  </p:normalViewPr>
  <p:slideViewPr>
    <p:cSldViewPr snapToGrid="0" snapToObjects="1">
      <p:cViewPr varScale="1">
        <p:scale>
          <a:sx n="103" d="100"/>
          <a:sy n="103" d="100"/>
        </p:scale>
        <p:origin x="72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277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D1035-2F3C-414E-9180-86B44CF47E12}" type="datetime1">
              <a:rPr lang="en-GB" smtClean="0"/>
              <a:t>27/02/2025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9E070-5B5F-0144-9454-6973B6F416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8215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38311-480D-2E4A-AAC8-FDF7922DA89F}" type="datetime1">
              <a:rPr lang="en-GB" smtClean="0"/>
              <a:t>27/02/2025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BED6E-1198-324D-839C-0CF1B13B57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033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BED6E-1198-324D-839C-0CF1B13B57FB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739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BED6E-1198-324D-839C-0CF1B13B57F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543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Design the table using </a:t>
            </a:r>
            <a:r>
              <a:rPr lang="en-US" dirty="0" err="1"/>
              <a:t>flextable</a:t>
            </a:r>
            <a:r>
              <a:rPr lang="en-US" dirty="0"/>
              <a:t> package</a:t>
            </a:r>
          </a:p>
          <a:p>
            <a:pPr marL="342900" indent="-342900">
              <a:buAutoNum type="arabicPeriod"/>
            </a:pPr>
            <a:r>
              <a:rPr lang="en-US" dirty="0"/>
              <a:t>Frame reporting using </a:t>
            </a:r>
            <a:r>
              <a:rPr lang="en-US" dirty="0" err="1"/>
              <a:t>rmarkdown</a:t>
            </a:r>
            <a:r>
              <a:rPr lang="en-US" dirty="0"/>
              <a:t> package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BED6E-1198-324D-839C-0CF1B13B57F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09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72A570D-D87D-BDBC-FF2A-9B01D74C1D17}"/>
              </a:ext>
            </a:extLst>
          </p:cNvPr>
          <p:cNvSpPr/>
          <p:nvPr userDrawn="1"/>
        </p:nvSpPr>
        <p:spPr>
          <a:xfrm>
            <a:off x="5907334" y="154042"/>
            <a:ext cx="6284666" cy="6532582"/>
          </a:xfrm>
          <a:custGeom>
            <a:avLst/>
            <a:gdLst>
              <a:gd name="connsiteX0" fmla="*/ 3262566 w 6284666"/>
              <a:gd name="connsiteY0" fmla="*/ 0 h 6532582"/>
              <a:gd name="connsiteX1" fmla="*/ 6268743 w 6284666"/>
              <a:gd name="connsiteY1" fmla="*/ 1994903 h 6532582"/>
              <a:gd name="connsiteX2" fmla="*/ 6284666 w 6284666"/>
              <a:gd name="connsiteY2" fmla="*/ 2038458 h 6532582"/>
              <a:gd name="connsiteX3" fmla="*/ 6284666 w 6284666"/>
              <a:gd name="connsiteY3" fmla="*/ 4494125 h 6532582"/>
              <a:gd name="connsiteX4" fmla="*/ 6268743 w 6284666"/>
              <a:gd name="connsiteY4" fmla="*/ 4537679 h 6532582"/>
              <a:gd name="connsiteX5" fmla="*/ 3262566 w 6284666"/>
              <a:gd name="connsiteY5" fmla="*/ 6532582 h 6532582"/>
              <a:gd name="connsiteX6" fmla="*/ 0 w 6284666"/>
              <a:gd name="connsiteY6" fmla="*/ 3266291 h 6532582"/>
              <a:gd name="connsiteX7" fmla="*/ 3262566 w 6284666"/>
              <a:gd name="connsiteY7" fmla="*/ 0 h 6532582"/>
              <a:gd name="connsiteX8" fmla="*/ 3262565 w 6284666"/>
              <a:gd name="connsiteY8" fmla="*/ 582695 h 6532582"/>
              <a:gd name="connsiteX9" fmla="*/ 582694 w 6284666"/>
              <a:gd name="connsiteY9" fmla="*/ 3266291 h 6532582"/>
              <a:gd name="connsiteX10" fmla="*/ 3262565 w 6284666"/>
              <a:gd name="connsiteY10" fmla="*/ 5949887 h 6532582"/>
              <a:gd name="connsiteX11" fmla="*/ 5942436 w 6284666"/>
              <a:gd name="connsiteY11" fmla="*/ 3266291 h 6532582"/>
              <a:gd name="connsiteX12" fmla="*/ 3262565 w 6284666"/>
              <a:gd name="connsiteY12" fmla="*/ 582695 h 6532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284666" h="6532582">
                <a:moveTo>
                  <a:pt x="3262566" y="0"/>
                </a:moveTo>
                <a:cubicBezTo>
                  <a:pt x="4613965" y="0"/>
                  <a:pt x="5773459" y="822582"/>
                  <a:pt x="6268743" y="1994903"/>
                </a:cubicBezTo>
                <a:lnTo>
                  <a:pt x="6284666" y="2038458"/>
                </a:lnTo>
                <a:lnTo>
                  <a:pt x="6284666" y="4494125"/>
                </a:lnTo>
                <a:lnTo>
                  <a:pt x="6268743" y="4537679"/>
                </a:lnTo>
                <a:cubicBezTo>
                  <a:pt x="5773459" y="5710000"/>
                  <a:pt x="4613965" y="6532582"/>
                  <a:pt x="3262566" y="6532582"/>
                </a:cubicBezTo>
                <a:cubicBezTo>
                  <a:pt x="1460701" y="6532582"/>
                  <a:pt x="0" y="5070214"/>
                  <a:pt x="0" y="3266291"/>
                </a:cubicBezTo>
                <a:cubicBezTo>
                  <a:pt x="0" y="1462368"/>
                  <a:pt x="1460701" y="0"/>
                  <a:pt x="3262566" y="0"/>
                </a:cubicBezTo>
                <a:close/>
                <a:moveTo>
                  <a:pt x="3262565" y="582695"/>
                </a:moveTo>
                <a:cubicBezTo>
                  <a:pt x="1782513" y="582695"/>
                  <a:pt x="582694" y="1784182"/>
                  <a:pt x="582694" y="3266291"/>
                </a:cubicBezTo>
                <a:cubicBezTo>
                  <a:pt x="582694" y="4748400"/>
                  <a:pt x="1782513" y="5949887"/>
                  <a:pt x="3262565" y="5949887"/>
                </a:cubicBezTo>
                <a:cubicBezTo>
                  <a:pt x="4742617" y="5949887"/>
                  <a:pt x="5942436" y="4748400"/>
                  <a:pt x="5942436" y="3266291"/>
                </a:cubicBezTo>
                <a:cubicBezTo>
                  <a:pt x="5942436" y="1784182"/>
                  <a:pt x="4742617" y="582695"/>
                  <a:pt x="3262565" y="582695"/>
                </a:cubicBezTo>
                <a:close/>
              </a:path>
            </a:pathLst>
          </a:custGeom>
          <a:gradFill>
            <a:gsLst>
              <a:gs pos="0">
                <a:srgbClr val="D0E6E3"/>
              </a:gs>
              <a:gs pos="100000">
                <a:srgbClr val="D0DDD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122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4C7FEF-3581-A0D7-0E08-1F272CA5D5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952" y="660796"/>
            <a:ext cx="1639691" cy="439341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52CB5882-A091-CEBD-B89F-1A353AC995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955" y="2332625"/>
            <a:ext cx="5129295" cy="126658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EDBBCE0-CC07-B4B4-6500-5DEADB36C4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951" y="3621618"/>
            <a:ext cx="5129298" cy="7683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A36BCE4B-6FA1-6264-7C53-18A2C5B411DD}"/>
              </a:ext>
            </a:extLst>
          </p:cNvPr>
          <p:cNvSpPr/>
          <p:nvPr userDrawn="1"/>
        </p:nvSpPr>
        <p:spPr>
          <a:xfrm>
            <a:off x="6281434" y="528569"/>
            <a:ext cx="5776931" cy="5783528"/>
          </a:xfrm>
          <a:prstGeom prst="donut">
            <a:avLst>
              <a:gd name="adj" fmla="val 89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>
              <a:solidFill>
                <a:schemeClr val="tx1"/>
              </a:solidFill>
            </a:endParaRPr>
          </a:p>
        </p:txBody>
      </p:sp>
      <p:sp>
        <p:nvSpPr>
          <p:cNvPr id="15" name="Picture Placeholder 21">
            <a:extLst>
              <a:ext uri="{FF2B5EF4-FFF2-40B4-BE49-F238E27FC236}">
                <a16:creationId xmlns:a16="http://schemas.microsoft.com/office/drawing/2014/main" id="{8BB08FC7-D278-6D01-C978-D48E9C5F8B6B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118641" y="1369810"/>
            <a:ext cx="4094403" cy="409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73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B5F54A98-8BF5-E0C4-11EB-AC2BD68C09E1}"/>
              </a:ext>
            </a:extLst>
          </p:cNvPr>
          <p:cNvSpPr/>
          <p:nvPr userDrawn="1"/>
        </p:nvSpPr>
        <p:spPr>
          <a:xfrm>
            <a:off x="6281434" y="528569"/>
            <a:ext cx="5776931" cy="5783528"/>
          </a:xfrm>
          <a:prstGeom prst="donut">
            <a:avLst>
              <a:gd name="adj" fmla="val 893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B8CCC10-0925-F7AC-DD03-475FF88C0284}"/>
              </a:ext>
            </a:extLst>
          </p:cNvPr>
          <p:cNvSpPr/>
          <p:nvPr userDrawn="1"/>
        </p:nvSpPr>
        <p:spPr>
          <a:xfrm>
            <a:off x="6685680" y="933275"/>
            <a:ext cx="4968439" cy="4974114"/>
          </a:xfrm>
          <a:prstGeom prst="donut">
            <a:avLst>
              <a:gd name="adj" fmla="val 89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47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hapter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4B23040C-5D5E-2407-3BFC-7E6D902CCB2F}"/>
              </a:ext>
            </a:extLst>
          </p:cNvPr>
          <p:cNvSpPr/>
          <p:nvPr userDrawn="1"/>
        </p:nvSpPr>
        <p:spPr>
          <a:xfrm>
            <a:off x="1" y="-3407"/>
            <a:ext cx="5584613" cy="3617303"/>
          </a:xfrm>
          <a:custGeom>
            <a:avLst/>
            <a:gdLst>
              <a:gd name="connsiteX0" fmla="*/ 3705960 w 4188460"/>
              <a:gd name="connsiteY0" fmla="*/ 0 h 2712977"/>
              <a:gd name="connsiteX1" fmla="*/ 4187657 w 4188460"/>
              <a:gd name="connsiteY1" fmla="*/ 0 h 2712977"/>
              <a:gd name="connsiteX2" fmla="*/ 4188460 w 4188460"/>
              <a:gd name="connsiteY2" fmla="*/ 15903 h 2712977"/>
              <a:gd name="connsiteX3" fmla="*/ 1490980 w 4188460"/>
              <a:gd name="connsiteY3" fmla="*/ 2712977 h 2712977"/>
              <a:gd name="connsiteX4" fmla="*/ 205201 w 4188460"/>
              <a:gd name="connsiteY4" fmla="*/ 2387455 h 2712977"/>
              <a:gd name="connsiteX5" fmla="*/ 0 w 4188460"/>
              <a:gd name="connsiteY5" fmla="*/ 2262811 h 2712977"/>
              <a:gd name="connsiteX6" fmla="*/ 0 w 4188460"/>
              <a:gd name="connsiteY6" fmla="*/ 1651304 h 2712977"/>
              <a:gd name="connsiteX7" fmla="*/ 81536 w 4188460"/>
              <a:gd name="connsiteY7" fmla="*/ 1725396 h 2712977"/>
              <a:gd name="connsiteX8" fmla="*/ 1490980 w 4188460"/>
              <a:gd name="connsiteY8" fmla="*/ 2231280 h 2712977"/>
              <a:gd name="connsiteX9" fmla="*/ 3706763 w 4188460"/>
              <a:gd name="connsiteY9" fmla="*/ 15903 h 27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88460" h="2712977">
                <a:moveTo>
                  <a:pt x="3705960" y="0"/>
                </a:moveTo>
                <a:lnTo>
                  <a:pt x="4187657" y="0"/>
                </a:lnTo>
                <a:lnTo>
                  <a:pt x="4188460" y="15903"/>
                </a:lnTo>
                <a:cubicBezTo>
                  <a:pt x="4188460" y="1505456"/>
                  <a:pt x="2980757" y="2712977"/>
                  <a:pt x="1490980" y="2712977"/>
                </a:cubicBezTo>
                <a:cubicBezTo>
                  <a:pt x="1025425" y="2712977"/>
                  <a:pt x="587416" y="2595055"/>
                  <a:pt x="205201" y="2387455"/>
                </a:cubicBezTo>
                <a:lnTo>
                  <a:pt x="0" y="2262811"/>
                </a:lnTo>
                <a:lnTo>
                  <a:pt x="0" y="1651304"/>
                </a:lnTo>
                <a:lnTo>
                  <a:pt x="81536" y="1725396"/>
                </a:lnTo>
                <a:cubicBezTo>
                  <a:pt x="464554" y="2041432"/>
                  <a:pt x="955593" y="2231280"/>
                  <a:pt x="1490980" y="2231280"/>
                </a:cubicBezTo>
                <a:cubicBezTo>
                  <a:pt x="2714723" y="2231280"/>
                  <a:pt x="3706763" y="1239422"/>
                  <a:pt x="3706763" y="15903"/>
                </a:cubicBez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3122">
              <a:solidFill>
                <a:schemeClr val="tx1"/>
              </a:solidFill>
            </a:endParaRP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86E6F99D-6245-EF8C-A7E9-F19910537831}"/>
              </a:ext>
            </a:extLst>
          </p:cNvPr>
          <p:cNvSpPr/>
          <p:nvPr userDrawn="1"/>
        </p:nvSpPr>
        <p:spPr>
          <a:xfrm>
            <a:off x="1" y="3"/>
            <a:ext cx="5157893" cy="3187713"/>
          </a:xfrm>
          <a:custGeom>
            <a:avLst/>
            <a:gdLst>
              <a:gd name="connsiteX0" fmla="*/ 3443135 w 3868420"/>
              <a:gd name="connsiteY0" fmla="*/ 0 h 2390785"/>
              <a:gd name="connsiteX1" fmla="*/ 3867746 w 3868420"/>
              <a:gd name="connsiteY1" fmla="*/ 0 h 2390785"/>
              <a:gd name="connsiteX2" fmla="*/ 3868420 w 3868420"/>
              <a:gd name="connsiteY2" fmla="*/ 13345 h 2390785"/>
              <a:gd name="connsiteX3" fmla="*/ 1490980 w 3868420"/>
              <a:gd name="connsiteY3" fmla="*/ 2390785 h 2390785"/>
              <a:gd name="connsiteX4" fmla="*/ 161731 w 3868420"/>
              <a:gd name="connsiteY4" fmla="*/ 1984756 h 2390785"/>
              <a:gd name="connsiteX5" fmla="*/ 0 w 3868420"/>
              <a:gd name="connsiteY5" fmla="*/ 1863816 h 2390785"/>
              <a:gd name="connsiteX6" fmla="*/ 0 w 3868420"/>
              <a:gd name="connsiteY6" fmla="*/ 1273040 h 2390785"/>
              <a:gd name="connsiteX7" fmla="*/ 110121 w 3868420"/>
              <a:gd name="connsiteY7" fmla="*/ 1394204 h 2390785"/>
              <a:gd name="connsiteX8" fmla="*/ 1490980 w 3868420"/>
              <a:gd name="connsiteY8" fmla="*/ 1966174 h 2390785"/>
              <a:gd name="connsiteX9" fmla="*/ 3443809 w 3868420"/>
              <a:gd name="connsiteY9" fmla="*/ 13345 h 239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8420" h="2390785">
                <a:moveTo>
                  <a:pt x="3443135" y="0"/>
                </a:moveTo>
                <a:lnTo>
                  <a:pt x="3867746" y="0"/>
                </a:lnTo>
                <a:lnTo>
                  <a:pt x="3868420" y="13345"/>
                </a:lnTo>
                <a:cubicBezTo>
                  <a:pt x="3868420" y="1326369"/>
                  <a:pt x="2804004" y="2390785"/>
                  <a:pt x="1490980" y="2390785"/>
                </a:cubicBezTo>
                <a:cubicBezTo>
                  <a:pt x="998596" y="2390785"/>
                  <a:pt x="541173" y="2241102"/>
                  <a:pt x="161731" y="1984756"/>
                </a:cubicBezTo>
                <a:lnTo>
                  <a:pt x="0" y="1863816"/>
                </a:lnTo>
                <a:lnTo>
                  <a:pt x="0" y="1273040"/>
                </a:lnTo>
                <a:lnTo>
                  <a:pt x="110121" y="1394204"/>
                </a:lnTo>
                <a:cubicBezTo>
                  <a:pt x="463514" y="1747596"/>
                  <a:pt x="951721" y="1966174"/>
                  <a:pt x="1490980" y="1966174"/>
                </a:cubicBezTo>
                <a:cubicBezTo>
                  <a:pt x="2569498" y="1966174"/>
                  <a:pt x="3443809" y="1091863"/>
                  <a:pt x="3443809" y="13345"/>
                </a:cubicBezTo>
                <a:close/>
              </a:path>
            </a:pathLst>
          </a:custGeom>
          <a:solidFill>
            <a:srgbClr val="A0C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3122" dirty="0">
              <a:solidFill>
                <a:schemeClr val="tx1"/>
              </a:solidFill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8175CF01-03A6-B1CC-CA97-013F8DDFBDD3}"/>
              </a:ext>
            </a:extLst>
          </p:cNvPr>
          <p:cNvSpPr/>
          <p:nvPr userDrawn="1"/>
        </p:nvSpPr>
        <p:spPr>
          <a:xfrm>
            <a:off x="1" y="-3409"/>
            <a:ext cx="4731173" cy="2764406"/>
          </a:xfrm>
          <a:custGeom>
            <a:avLst/>
            <a:gdLst>
              <a:gd name="connsiteX0" fmla="*/ 3180125 w 3548380"/>
              <a:gd name="connsiteY0" fmla="*/ 0 h 2073304"/>
              <a:gd name="connsiteX1" fmla="*/ 3547577 w 3548380"/>
              <a:gd name="connsiteY1" fmla="*/ 0 h 2073304"/>
              <a:gd name="connsiteX2" fmla="*/ 3548380 w 3548380"/>
              <a:gd name="connsiteY2" fmla="*/ 15904 h 2073304"/>
              <a:gd name="connsiteX3" fmla="*/ 1490980 w 3548380"/>
              <a:gd name="connsiteY3" fmla="*/ 2073304 h 2073304"/>
              <a:gd name="connsiteX4" fmla="*/ 36178 w 3548380"/>
              <a:gd name="connsiteY4" fmla="*/ 1470706 h 2073304"/>
              <a:gd name="connsiteX5" fmla="*/ 0 w 3548380"/>
              <a:gd name="connsiteY5" fmla="*/ 1430899 h 2073304"/>
              <a:gd name="connsiteX6" fmla="*/ 0 w 3548380"/>
              <a:gd name="connsiteY6" fmla="*/ 811056 h 2073304"/>
              <a:gd name="connsiteX7" fmla="*/ 5000 w 3548380"/>
              <a:gd name="connsiteY7" fmla="*/ 821434 h 2073304"/>
              <a:gd name="connsiteX8" fmla="*/ 1490980 w 3548380"/>
              <a:gd name="connsiteY8" fmla="*/ 1705852 h 2073304"/>
              <a:gd name="connsiteX9" fmla="*/ 3180928 w 3548380"/>
              <a:gd name="connsiteY9" fmla="*/ 15904 h 207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48380" h="2073304">
                <a:moveTo>
                  <a:pt x="3180125" y="0"/>
                </a:moveTo>
                <a:lnTo>
                  <a:pt x="3547577" y="0"/>
                </a:lnTo>
                <a:lnTo>
                  <a:pt x="3548380" y="15904"/>
                </a:lnTo>
                <a:cubicBezTo>
                  <a:pt x="3548380" y="1152175"/>
                  <a:pt x="2627251" y="2073304"/>
                  <a:pt x="1490980" y="2073304"/>
                </a:cubicBezTo>
                <a:cubicBezTo>
                  <a:pt x="922845" y="2073304"/>
                  <a:pt x="408495" y="1843022"/>
                  <a:pt x="36178" y="1470706"/>
                </a:cubicBezTo>
                <a:lnTo>
                  <a:pt x="0" y="1430899"/>
                </a:lnTo>
                <a:lnTo>
                  <a:pt x="0" y="811056"/>
                </a:lnTo>
                <a:lnTo>
                  <a:pt x="5000" y="821434"/>
                </a:lnTo>
                <a:cubicBezTo>
                  <a:pt x="291174" y="1348233"/>
                  <a:pt x="849314" y="1705852"/>
                  <a:pt x="1490980" y="1705852"/>
                </a:cubicBezTo>
                <a:cubicBezTo>
                  <a:pt x="2424313" y="1705852"/>
                  <a:pt x="3180928" y="949237"/>
                  <a:pt x="3180928" y="15904"/>
                </a:cubicBezTo>
                <a:close/>
              </a:path>
            </a:pathLst>
          </a:custGeom>
          <a:solidFill>
            <a:srgbClr val="D0E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3122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4791FD-FE68-71C1-68EA-714632B4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400" y="2760997"/>
            <a:ext cx="6432000" cy="107721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chapter title</a:t>
            </a:r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76273AD-B47C-5F8B-C947-0A3B56F20B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0400" y="3863616"/>
            <a:ext cx="6432000" cy="768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E761A6E0-7E6C-3FA8-59B9-C29450A50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71"/>
            <a:ext cx="2844800" cy="288000"/>
          </a:xfrm>
        </p:spPr>
        <p:txBody>
          <a:bodyPr/>
          <a:lstStyle>
            <a:lvl1pPr>
              <a:defRPr>
                <a:solidFill>
                  <a:srgbClr val="D0E6E3"/>
                </a:solidFill>
              </a:defRPr>
            </a:lvl1pPr>
          </a:lstStyle>
          <a:p>
            <a:fld id="{9006A104-EB2E-4D2A-BC7D-4B0E2106319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1079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cxnSpLocks/>
          </p:cNvCxnSpPr>
          <p:nvPr userDrawn="1"/>
        </p:nvCxnSpPr>
        <p:spPr>
          <a:xfrm>
            <a:off x="973765" y="1949258"/>
            <a:ext cx="0" cy="3984000"/>
          </a:xfrm>
          <a:prstGeom prst="line">
            <a:avLst/>
          </a:prstGeom>
          <a:ln w="9525" cmpd="sng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1440168" y="1700860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440168" y="2507982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440168" y="3315105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1440168" y="4122227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440168" y="4929351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24" name="Oval 23"/>
          <p:cNvSpPr/>
          <p:nvPr userDrawn="1"/>
        </p:nvSpPr>
        <p:spPr>
          <a:xfrm>
            <a:off x="889765" y="1809618"/>
            <a:ext cx="168000" cy="16693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5" name="Oval 24"/>
          <p:cNvSpPr/>
          <p:nvPr userDrawn="1"/>
        </p:nvSpPr>
        <p:spPr>
          <a:xfrm>
            <a:off x="889765" y="2614485"/>
            <a:ext cx="168000" cy="16693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6" name="Oval 25"/>
          <p:cNvSpPr/>
          <p:nvPr userDrawn="1"/>
        </p:nvSpPr>
        <p:spPr>
          <a:xfrm>
            <a:off x="889765" y="4224219"/>
            <a:ext cx="168000" cy="166937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7" name="Oval 26"/>
          <p:cNvSpPr/>
          <p:nvPr userDrawn="1"/>
        </p:nvSpPr>
        <p:spPr>
          <a:xfrm>
            <a:off x="889765" y="5029084"/>
            <a:ext cx="168000" cy="16693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8" name="Oval 17"/>
          <p:cNvSpPr/>
          <p:nvPr userDrawn="1"/>
        </p:nvSpPr>
        <p:spPr>
          <a:xfrm>
            <a:off x="889765" y="5833949"/>
            <a:ext cx="168000" cy="166937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451449" y="5736472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22" name="Oval 21"/>
          <p:cNvSpPr/>
          <p:nvPr userDrawn="1"/>
        </p:nvSpPr>
        <p:spPr>
          <a:xfrm>
            <a:off x="889765" y="3419352"/>
            <a:ext cx="168000" cy="166937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969693C0-687E-AE42-A3E7-6BAFD70F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71"/>
            <a:ext cx="2844800" cy="288000"/>
          </a:xfrm>
        </p:spPr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9A34E-B083-40BC-8081-7511F70A18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6F26B9B-3157-3F31-2A6B-B772886948AD}"/>
              </a:ext>
            </a:extLst>
          </p:cNvPr>
          <p:cNvCxnSpPr>
            <a:cxnSpLocks/>
          </p:cNvCxnSpPr>
          <p:nvPr userDrawn="1"/>
        </p:nvCxnSpPr>
        <p:spPr>
          <a:xfrm>
            <a:off x="609600" y="1142153"/>
            <a:ext cx="109728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73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6C6214-9C33-BD4A-88D4-253F0ECB95E2}"/>
              </a:ext>
            </a:extLst>
          </p:cNvPr>
          <p:cNvCxnSpPr>
            <a:cxnSpLocks/>
          </p:cNvCxnSpPr>
          <p:nvPr userDrawn="1"/>
        </p:nvCxnSpPr>
        <p:spPr>
          <a:xfrm>
            <a:off x="609600" y="1142153"/>
            <a:ext cx="109728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CFCA15C-CD87-E5E3-8FB8-8FFB2BF9D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2408"/>
            <a:ext cx="10972800" cy="9438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4769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B354E3-1C14-A8F9-84A9-2B3624A13A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82408"/>
            <a:ext cx="10972800" cy="9438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CE69C9-2534-1B95-78CC-4EBB1C2301B0}"/>
              </a:ext>
            </a:extLst>
          </p:cNvPr>
          <p:cNvCxnSpPr>
            <a:cxnSpLocks/>
          </p:cNvCxnSpPr>
          <p:nvPr userDrawn="1"/>
        </p:nvCxnSpPr>
        <p:spPr>
          <a:xfrm>
            <a:off x="609600" y="1142153"/>
            <a:ext cx="109728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D32A87-B84D-0081-09CA-FE9446EEEE8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600" y="1395413"/>
            <a:ext cx="10972800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638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4277E5-9C0A-569E-0FEB-F7DF0FE46E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82408"/>
            <a:ext cx="10972800" cy="9438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22B2B1-1FEE-E6EE-6780-127D87740F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1142153"/>
            <a:ext cx="109728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BBE9078A-8349-74B6-9E6A-B64F03B75AA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600" y="1395413"/>
            <a:ext cx="5364163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86F73E8-1B5B-98D5-01F5-D0C035FA1BD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26629" y="1395413"/>
            <a:ext cx="5364163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1898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4277E5-9C0A-569E-0FEB-F7DF0FE46E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82408"/>
            <a:ext cx="10972800" cy="9438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22B2B1-1FEE-E6EE-6780-127D87740F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1142153"/>
            <a:ext cx="109728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023CDA84-4E9A-5963-7080-ADB876B5F12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601" y="1395413"/>
            <a:ext cx="3494088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DA66F0-5E45-380F-9C6B-71444812C54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54287" y="1395413"/>
            <a:ext cx="3494088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A39C2AE-714B-39C7-443E-A65F7DD9D37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98973" y="1395413"/>
            <a:ext cx="3494088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6033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cxnSpLocks/>
          </p:cNvCxnSpPr>
          <p:nvPr userDrawn="1"/>
        </p:nvCxnSpPr>
        <p:spPr>
          <a:xfrm>
            <a:off x="973765" y="1949258"/>
            <a:ext cx="0" cy="3984000"/>
          </a:xfrm>
          <a:prstGeom prst="line">
            <a:avLst/>
          </a:prstGeom>
          <a:ln w="9525" cmpd="sng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1440168" y="1700860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440168" y="2507982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440168" y="3315105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1440168" y="4122227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440168" y="4929351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24" name="Oval 23"/>
          <p:cNvSpPr/>
          <p:nvPr userDrawn="1"/>
        </p:nvSpPr>
        <p:spPr>
          <a:xfrm>
            <a:off x="889765" y="1809618"/>
            <a:ext cx="168000" cy="16693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5" name="Oval 24"/>
          <p:cNvSpPr/>
          <p:nvPr userDrawn="1"/>
        </p:nvSpPr>
        <p:spPr>
          <a:xfrm>
            <a:off x="889765" y="2614485"/>
            <a:ext cx="168000" cy="16693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6" name="Oval 25"/>
          <p:cNvSpPr/>
          <p:nvPr userDrawn="1"/>
        </p:nvSpPr>
        <p:spPr>
          <a:xfrm>
            <a:off x="889765" y="4224219"/>
            <a:ext cx="168000" cy="166937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7" name="Oval 26"/>
          <p:cNvSpPr/>
          <p:nvPr userDrawn="1"/>
        </p:nvSpPr>
        <p:spPr>
          <a:xfrm>
            <a:off x="889765" y="5029084"/>
            <a:ext cx="168000" cy="16693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8" name="Oval 17"/>
          <p:cNvSpPr/>
          <p:nvPr userDrawn="1"/>
        </p:nvSpPr>
        <p:spPr>
          <a:xfrm>
            <a:off x="889765" y="5833949"/>
            <a:ext cx="168000" cy="166937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451449" y="5736472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22" name="Oval 21"/>
          <p:cNvSpPr/>
          <p:nvPr userDrawn="1"/>
        </p:nvSpPr>
        <p:spPr>
          <a:xfrm>
            <a:off x="889765" y="3419352"/>
            <a:ext cx="168000" cy="166937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969693C0-687E-AE42-A3E7-6BAFD70F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71"/>
            <a:ext cx="2844800" cy="288000"/>
          </a:xfrm>
        </p:spPr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D3C74F9A-F1B6-0907-9AEE-0184B46AA151}"/>
              </a:ext>
            </a:extLst>
          </p:cNvPr>
          <p:cNvSpPr/>
          <p:nvPr userDrawn="1"/>
        </p:nvSpPr>
        <p:spPr>
          <a:xfrm rot="5400000">
            <a:off x="5333591" y="-5192166"/>
            <a:ext cx="1019256" cy="1168644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100000">
                <a:srgbClr val="E7F3F1"/>
              </a:gs>
              <a:gs pos="0">
                <a:srgbClr val="B8DAD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6E3F12-49DD-AF3C-6272-E372D09FA5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82408"/>
            <a:ext cx="10562896" cy="94384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E4D68-53C9-DF16-3AD3-790E99E3A998}"/>
              </a:ext>
            </a:extLst>
          </p:cNvPr>
          <p:cNvSpPr/>
          <p:nvPr userDrawn="1"/>
        </p:nvSpPr>
        <p:spPr>
          <a:xfrm>
            <a:off x="-3" y="6716576"/>
            <a:ext cx="12192003" cy="141425"/>
          </a:xfrm>
          <a:prstGeom prst="rect">
            <a:avLst/>
          </a:prstGeom>
          <a:gradFill flip="none" rotWithShape="1">
            <a:gsLst>
              <a:gs pos="0">
                <a:srgbClr val="A0CEC7"/>
              </a:gs>
              <a:gs pos="100000">
                <a:srgbClr val="E7F3F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</p:spTree>
    <p:extLst>
      <p:ext uri="{BB962C8B-B14F-4D97-AF65-F5344CB8AC3E}">
        <p14:creationId xmlns:p14="http://schemas.microsoft.com/office/powerpoint/2010/main" val="2584115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m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4677F39C-0AC7-8029-5029-AC8B3686435E}"/>
              </a:ext>
            </a:extLst>
          </p:cNvPr>
          <p:cNvSpPr/>
          <p:nvPr userDrawn="1"/>
        </p:nvSpPr>
        <p:spPr>
          <a:xfrm rot="5400000">
            <a:off x="5333591" y="-5192166"/>
            <a:ext cx="1019256" cy="1168644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100000">
                <a:srgbClr val="E7F3F1"/>
              </a:gs>
              <a:gs pos="0">
                <a:srgbClr val="B8DAD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F8726B-B82F-43FA-963C-85CD861F1C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82408"/>
            <a:ext cx="10562896" cy="94384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26047B-F30D-6D88-A786-C0CD44A4655C}"/>
              </a:ext>
            </a:extLst>
          </p:cNvPr>
          <p:cNvSpPr/>
          <p:nvPr userDrawn="1"/>
        </p:nvSpPr>
        <p:spPr>
          <a:xfrm>
            <a:off x="-3" y="6716576"/>
            <a:ext cx="12192003" cy="141425"/>
          </a:xfrm>
          <a:prstGeom prst="rect">
            <a:avLst/>
          </a:prstGeom>
          <a:gradFill flip="none" rotWithShape="1">
            <a:gsLst>
              <a:gs pos="0">
                <a:srgbClr val="A0CEC7"/>
              </a:gs>
              <a:gs pos="100000">
                <a:srgbClr val="E7F3F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</p:spTree>
    <p:extLst>
      <p:ext uri="{BB962C8B-B14F-4D97-AF65-F5344CB8AC3E}">
        <p14:creationId xmlns:p14="http://schemas.microsoft.com/office/powerpoint/2010/main" val="6054892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m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367BEB79-B3F1-19EB-052B-637C52E42722}"/>
              </a:ext>
            </a:extLst>
          </p:cNvPr>
          <p:cNvSpPr/>
          <p:nvPr userDrawn="1"/>
        </p:nvSpPr>
        <p:spPr>
          <a:xfrm rot="5400000">
            <a:off x="5333591" y="-5192166"/>
            <a:ext cx="1019256" cy="1168644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100000">
                <a:srgbClr val="E7F3F1"/>
              </a:gs>
              <a:gs pos="0">
                <a:srgbClr val="B8DAD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55C121D-C030-0CE6-CA1B-1288BD793E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82408"/>
            <a:ext cx="10562896" cy="94384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D8174-CC91-45DB-EA09-071B7DB8F9A5}"/>
              </a:ext>
            </a:extLst>
          </p:cNvPr>
          <p:cNvSpPr/>
          <p:nvPr userDrawn="1"/>
        </p:nvSpPr>
        <p:spPr>
          <a:xfrm>
            <a:off x="-3" y="6716576"/>
            <a:ext cx="12192003" cy="141425"/>
          </a:xfrm>
          <a:prstGeom prst="rect">
            <a:avLst/>
          </a:prstGeom>
          <a:gradFill flip="none" rotWithShape="1">
            <a:gsLst>
              <a:gs pos="0">
                <a:srgbClr val="A0CEC7"/>
              </a:gs>
              <a:gs pos="100000">
                <a:srgbClr val="E7F3F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5F3781D8-D33E-0804-8FD7-123C95DB0A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600" y="1395413"/>
            <a:ext cx="10972800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190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m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8E37EE70-F371-E543-39F0-0A27B1254460}"/>
              </a:ext>
            </a:extLst>
          </p:cNvPr>
          <p:cNvSpPr/>
          <p:nvPr userDrawn="1"/>
        </p:nvSpPr>
        <p:spPr>
          <a:xfrm rot="5400000">
            <a:off x="5333591" y="-5192166"/>
            <a:ext cx="1019256" cy="1168644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100000">
                <a:srgbClr val="E7F3F1"/>
              </a:gs>
              <a:gs pos="0">
                <a:srgbClr val="B8DAD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030E02-36EB-11D1-51FF-4C18E4AD9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82408"/>
            <a:ext cx="10562896" cy="94384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49A6B7-CE2B-8E88-B581-46DF41158829}"/>
              </a:ext>
            </a:extLst>
          </p:cNvPr>
          <p:cNvSpPr/>
          <p:nvPr userDrawn="1"/>
        </p:nvSpPr>
        <p:spPr>
          <a:xfrm>
            <a:off x="-3" y="6716576"/>
            <a:ext cx="12192003" cy="141425"/>
          </a:xfrm>
          <a:prstGeom prst="rect">
            <a:avLst/>
          </a:prstGeom>
          <a:gradFill flip="none" rotWithShape="1">
            <a:gsLst>
              <a:gs pos="0">
                <a:srgbClr val="A0CEC7"/>
              </a:gs>
              <a:gs pos="100000">
                <a:srgbClr val="E7F3F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158F1C3-8D65-6952-D2EA-8D8FB9343A7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600" y="1395413"/>
            <a:ext cx="5364163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3E7A7768-6BE5-D03C-83B7-09671D2222D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26629" y="1395413"/>
            <a:ext cx="5364163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625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me co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900B9B5-F253-6094-4C76-2D7186C5958B}"/>
              </a:ext>
            </a:extLst>
          </p:cNvPr>
          <p:cNvGrpSpPr/>
          <p:nvPr userDrawn="1"/>
        </p:nvGrpSpPr>
        <p:grpSpPr>
          <a:xfrm>
            <a:off x="5907334" y="154042"/>
            <a:ext cx="6284666" cy="6532582"/>
            <a:chOff x="2183328" y="154042"/>
            <a:chExt cx="6284666" cy="653258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9ADB974-52CD-7493-FD3D-2FB607935E24}"/>
                </a:ext>
              </a:extLst>
            </p:cNvPr>
            <p:cNvSpPr/>
            <p:nvPr userDrawn="1"/>
          </p:nvSpPr>
          <p:spPr>
            <a:xfrm>
              <a:off x="2183328" y="154042"/>
              <a:ext cx="6284666" cy="6532582"/>
            </a:xfrm>
            <a:custGeom>
              <a:avLst/>
              <a:gdLst>
                <a:gd name="connsiteX0" fmla="*/ 3262566 w 6284666"/>
                <a:gd name="connsiteY0" fmla="*/ 0 h 6532582"/>
                <a:gd name="connsiteX1" fmla="*/ 6268743 w 6284666"/>
                <a:gd name="connsiteY1" fmla="*/ 1994903 h 6532582"/>
                <a:gd name="connsiteX2" fmla="*/ 6284666 w 6284666"/>
                <a:gd name="connsiteY2" fmla="*/ 2038458 h 6532582"/>
                <a:gd name="connsiteX3" fmla="*/ 6284666 w 6284666"/>
                <a:gd name="connsiteY3" fmla="*/ 4494125 h 6532582"/>
                <a:gd name="connsiteX4" fmla="*/ 6268743 w 6284666"/>
                <a:gd name="connsiteY4" fmla="*/ 4537679 h 6532582"/>
                <a:gd name="connsiteX5" fmla="*/ 3262566 w 6284666"/>
                <a:gd name="connsiteY5" fmla="*/ 6532582 h 6532582"/>
                <a:gd name="connsiteX6" fmla="*/ 0 w 6284666"/>
                <a:gd name="connsiteY6" fmla="*/ 3266291 h 6532582"/>
                <a:gd name="connsiteX7" fmla="*/ 3262566 w 6284666"/>
                <a:gd name="connsiteY7" fmla="*/ 0 h 6532582"/>
                <a:gd name="connsiteX8" fmla="*/ 3262565 w 6284666"/>
                <a:gd name="connsiteY8" fmla="*/ 582695 h 6532582"/>
                <a:gd name="connsiteX9" fmla="*/ 582694 w 6284666"/>
                <a:gd name="connsiteY9" fmla="*/ 3266291 h 6532582"/>
                <a:gd name="connsiteX10" fmla="*/ 3262565 w 6284666"/>
                <a:gd name="connsiteY10" fmla="*/ 5949887 h 6532582"/>
                <a:gd name="connsiteX11" fmla="*/ 5942436 w 6284666"/>
                <a:gd name="connsiteY11" fmla="*/ 3266291 h 6532582"/>
                <a:gd name="connsiteX12" fmla="*/ 3262565 w 6284666"/>
                <a:gd name="connsiteY12" fmla="*/ 582695 h 653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84666" h="6532582">
                  <a:moveTo>
                    <a:pt x="3262566" y="0"/>
                  </a:moveTo>
                  <a:cubicBezTo>
                    <a:pt x="4613965" y="0"/>
                    <a:pt x="5773459" y="822582"/>
                    <a:pt x="6268743" y="1994903"/>
                  </a:cubicBezTo>
                  <a:lnTo>
                    <a:pt x="6284666" y="2038458"/>
                  </a:lnTo>
                  <a:lnTo>
                    <a:pt x="6284666" y="4494125"/>
                  </a:lnTo>
                  <a:lnTo>
                    <a:pt x="6268743" y="4537679"/>
                  </a:lnTo>
                  <a:cubicBezTo>
                    <a:pt x="5773459" y="5710000"/>
                    <a:pt x="4613965" y="6532582"/>
                    <a:pt x="3262566" y="6532582"/>
                  </a:cubicBezTo>
                  <a:cubicBezTo>
                    <a:pt x="1460701" y="6532582"/>
                    <a:pt x="0" y="5070214"/>
                    <a:pt x="0" y="3266291"/>
                  </a:cubicBezTo>
                  <a:cubicBezTo>
                    <a:pt x="0" y="1462368"/>
                    <a:pt x="1460701" y="0"/>
                    <a:pt x="3262566" y="0"/>
                  </a:cubicBezTo>
                  <a:close/>
                  <a:moveTo>
                    <a:pt x="3262565" y="582695"/>
                  </a:moveTo>
                  <a:cubicBezTo>
                    <a:pt x="1782513" y="582695"/>
                    <a:pt x="582694" y="1784182"/>
                    <a:pt x="582694" y="3266291"/>
                  </a:cubicBezTo>
                  <a:cubicBezTo>
                    <a:pt x="582694" y="4748400"/>
                    <a:pt x="1782513" y="5949887"/>
                    <a:pt x="3262565" y="5949887"/>
                  </a:cubicBezTo>
                  <a:cubicBezTo>
                    <a:pt x="4742617" y="5949887"/>
                    <a:pt x="5942436" y="4748400"/>
                    <a:pt x="5942436" y="3266291"/>
                  </a:cubicBezTo>
                  <a:cubicBezTo>
                    <a:pt x="5942436" y="1784182"/>
                    <a:pt x="4742617" y="582695"/>
                    <a:pt x="3262565" y="582695"/>
                  </a:cubicBezTo>
                  <a:close/>
                </a:path>
              </a:pathLst>
            </a:custGeom>
            <a:gradFill>
              <a:gsLst>
                <a:gs pos="97248">
                  <a:schemeClr val="accent2"/>
                </a:gs>
                <a:gs pos="76000">
                  <a:schemeClr val="accent1"/>
                </a:gs>
                <a:gs pos="0">
                  <a:schemeClr val="accent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122" dirty="0">
                <a:solidFill>
                  <a:schemeClr val="tx1"/>
                </a:solidFill>
              </a:endParaRP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E813344-DFD4-F98C-1344-67B22E260E39}"/>
                </a:ext>
              </a:extLst>
            </p:cNvPr>
            <p:cNvSpPr/>
            <p:nvPr userDrawn="1"/>
          </p:nvSpPr>
          <p:spPr>
            <a:xfrm>
              <a:off x="2183328" y="154042"/>
              <a:ext cx="6284666" cy="6532582"/>
            </a:xfrm>
            <a:custGeom>
              <a:avLst/>
              <a:gdLst>
                <a:gd name="connsiteX0" fmla="*/ 3262566 w 6284666"/>
                <a:gd name="connsiteY0" fmla="*/ 0 h 6532582"/>
                <a:gd name="connsiteX1" fmla="*/ 6268743 w 6284666"/>
                <a:gd name="connsiteY1" fmla="*/ 1994903 h 6532582"/>
                <a:gd name="connsiteX2" fmla="*/ 6284666 w 6284666"/>
                <a:gd name="connsiteY2" fmla="*/ 2038458 h 6532582"/>
                <a:gd name="connsiteX3" fmla="*/ 6284666 w 6284666"/>
                <a:gd name="connsiteY3" fmla="*/ 4494125 h 6532582"/>
                <a:gd name="connsiteX4" fmla="*/ 6268743 w 6284666"/>
                <a:gd name="connsiteY4" fmla="*/ 4537679 h 6532582"/>
                <a:gd name="connsiteX5" fmla="*/ 3262566 w 6284666"/>
                <a:gd name="connsiteY5" fmla="*/ 6532582 h 6532582"/>
                <a:gd name="connsiteX6" fmla="*/ 0 w 6284666"/>
                <a:gd name="connsiteY6" fmla="*/ 3266291 h 6532582"/>
                <a:gd name="connsiteX7" fmla="*/ 3262566 w 6284666"/>
                <a:gd name="connsiteY7" fmla="*/ 0 h 6532582"/>
                <a:gd name="connsiteX8" fmla="*/ 3262565 w 6284666"/>
                <a:gd name="connsiteY8" fmla="*/ 582695 h 6532582"/>
                <a:gd name="connsiteX9" fmla="*/ 582694 w 6284666"/>
                <a:gd name="connsiteY9" fmla="*/ 3266291 h 6532582"/>
                <a:gd name="connsiteX10" fmla="*/ 3262565 w 6284666"/>
                <a:gd name="connsiteY10" fmla="*/ 5949887 h 6532582"/>
                <a:gd name="connsiteX11" fmla="*/ 5942436 w 6284666"/>
                <a:gd name="connsiteY11" fmla="*/ 3266291 h 6532582"/>
                <a:gd name="connsiteX12" fmla="*/ 3262565 w 6284666"/>
                <a:gd name="connsiteY12" fmla="*/ 582695 h 653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84666" h="6532582">
                  <a:moveTo>
                    <a:pt x="3262566" y="0"/>
                  </a:moveTo>
                  <a:cubicBezTo>
                    <a:pt x="4613965" y="0"/>
                    <a:pt x="5773459" y="822582"/>
                    <a:pt x="6268743" y="1994903"/>
                  </a:cubicBezTo>
                  <a:lnTo>
                    <a:pt x="6284666" y="2038458"/>
                  </a:lnTo>
                  <a:lnTo>
                    <a:pt x="6284666" y="4494125"/>
                  </a:lnTo>
                  <a:lnTo>
                    <a:pt x="6268743" y="4537679"/>
                  </a:lnTo>
                  <a:cubicBezTo>
                    <a:pt x="5773459" y="5710000"/>
                    <a:pt x="4613965" y="6532582"/>
                    <a:pt x="3262566" y="6532582"/>
                  </a:cubicBezTo>
                  <a:cubicBezTo>
                    <a:pt x="1460701" y="6532582"/>
                    <a:pt x="0" y="5070214"/>
                    <a:pt x="0" y="3266291"/>
                  </a:cubicBezTo>
                  <a:cubicBezTo>
                    <a:pt x="0" y="1462368"/>
                    <a:pt x="1460701" y="0"/>
                    <a:pt x="3262566" y="0"/>
                  </a:cubicBezTo>
                  <a:close/>
                  <a:moveTo>
                    <a:pt x="3262565" y="582695"/>
                  </a:moveTo>
                  <a:cubicBezTo>
                    <a:pt x="1782513" y="582695"/>
                    <a:pt x="582694" y="1784182"/>
                    <a:pt x="582694" y="3266291"/>
                  </a:cubicBezTo>
                  <a:cubicBezTo>
                    <a:pt x="582694" y="4748400"/>
                    <a:pt x="1782513" y="5949887"/>
                    <a:pt x="3262565" y="5949887"/>
                  </a:cubicBezTo>
                  <a:cubicBezTo>
                    <a:pt x="4742617" y="5949887"/>
                    <a:pt x="5942436" y="4748400"/>
                    <a:pt x="5942436" y="3266291"/>
                  </a:cubicBezTo>
                  <a:cubicBezTo>
                    <a:pt x="5942436" y="1784182"/>
                    <a:pt x="4742617" y="582695"/>
                    <a:pt x="3262565" y="582695"/>
                  </a:cubicBezTo>
                  <a:close/>
                </a:path>
              </a:pathLst>
            </a:custGeom>
            <a:solidFill>
              <a:srgbClr val="F9FDF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122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FDE4CE1-3C5A-D661-8E9C-4FE7E54575FC}"/>
              </a:ext>
            </a:extLst>
          </p:cNvPr>
          <p:cNvSpPr/>
          <p:nvPr userDrawn="1"/>
        </p:nvSpPr>
        <p:spPr>
          <a:xfrm>
            <a:off x="6281434" y="528569"/>
            <a:ext cx="5776931" cy="5783528"/>
          </a:xfrm>
          <a:prstGeom prst="donut">
            <a:avLst>
              <a:gd name="adj" fmla="val 8930"/>
            </a:avLst>
          </a:prstGeom>
          <a:gradFill>
            <a:gsLst>
              <a:gs pos="97248">
                <a:schemeClr val="accent2"/>
              </a:gs>
              <a:gs pos="75000">
                <a:schemeClr val="accent1"/>
              </a:gs>
              <a:gs pos="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>
              <a:solidFill>
                <a:schemeClr val="tx1"/>
              </a:solidFill>
            </a:endParaRPr>
          </a:p>
        </p:txBody>
      </p:sp>
      <p:sp>
        <p:nvSpPr>
          <p:cNvPr id="6" name="Picture Placeholder 21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118641" y="1369810"/>
            <a:ext cx="4094403" cy="409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73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28955" y="2332625"/>
            <a:ext cx="5129295" cy="126658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8951" y="3621618"/>
            <a:ext cx="5129298" cy="7683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D6E729-E338-2943-B099-84A267D5C2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952" y="660796"/>
            <a:ext cx="1639691" cy="439341"/>
          </a:xfrm>
          <a:prstGeom prst="rect">
            <a:avLst/>
          </a:prstGeom>
        </p:spPr>
      </p:pic>
      <p:sp>
        <p:nvSpPr>
          <p:cNvPr id="2" name="Circle: Hollow 1">
            <a:extLst>
              <a:ext uri="{FF2B5EF4-FFF2-40B4-BE49-F238E27FC236}">
                <a16:creationId xmlns:a16="http://schemas.microsoft.com/office/drawing/2014/main" id="{31F00B22-7A92-B9A8-89E2-11689DB174B8}"/>
              </a:ext>
            </a:extLst>
          </p:cNvPr>
          <p:cNvSpPr/>
          <p:nvPr userDrawn="1"/>
        </p:nvSpPr>
        <p:spPr>
          <a:xfrm>
            <a:off x="6281434" y="528569"/>
            <a:ext cx="5776931" cy="5783528"/>
          </a:xfrm>
          <a:prstGeom prst="donut">
            <a:avLst>
              <a:gd name="adj" fmla="val 893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1D4711AE-6436-6CFC-33F0-583773E11110}"/>
              </a:ext>
            </a:extLst>
          </p:cNvPr>
          <p:cNvSpPr/>
          <p:nvPr userDrawn="1"/>
        </p:nvSpPr>
        <p:spPr>
          <a:xfrm>
            <a:off x="6685680" y="933275"/>
            <a:ext cx="4968439" cy="4974114"/>
          </a:xfrm>
          <a:prstGeom prst="donut">
            <a:avLst>
              <a:gd name="adj" fmla="val 8930"/>
            </a:avLst>
          </a:prstGeom>
          <a:gradFill>
            <a:gsLst>
              <a:gs pos="97248">
                <a:schemeClr val="accent2"/>
              </a:gs>
              <a:gs pos="76000">
                <a:schemeClr val="accent1"/>
              </a:gs>
              <a:gs pos="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235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hree content m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22F078F2-1E05-1AA4-5DD7-AE720BA1C111}"/>
              </a:ext>
            </a:extLst>
          </p:cNvPr>
          <p:cNvSpPr/>
          <p:nvPr userDrawn="1"/>
        </p:nvSpPr>
        <p:spPr>
          <a:xfrm rot="5400000">
            <a:off x="5333591" y="-5192166"/>
            <a:ext cx="1019256" cy="1168644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100000">
                <a:srgbClr val="E7F3F1"/>
              </a:gs>
              <a:gs pos="0">
                <a:srgbClr val="B8DAD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0B5BC1-F844-339E-E242-5B9847BFCF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82408"/>
            <a:ext cx="10562896" cy="94384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D7EF7D-80DF-9ACB-A383-1734779F42C2}"/>
              </a:ext>
            </a:extLst>
          </p:cNvPr>
          <p:cNvSpPr/>
          <p:nvPr userDrawn="1"/>
        </p:nvSpPr>
        <p:spPr>
          <a:xfrm>
            <a:off x="-3" y="6716576"/>
            <a:ext cx="12192003" cy="141425"/>
          </a:xfrm>
          <a:prstGeom prst="rect">
            <a:avLst/>
          </a:prstGeom>
          <a:gradFill flip="none" rotWithShape="1">
            <a:gsLst>
              <a:gs pos="0">
                <a:srgbClr val="A0CEC7"/>
              </a:gs>
              <a:gs pos="100000">
                <a:srgbClr val="E7F3F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78973749-3E56-5824-1C79-DAA22F158B7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601" y="1395413"/>
            <a:ext cx="3494088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C67C83E-ABAF-47DA-169D-54D8245365C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54287" y="1395413"/>
            <a:ext cx="3494088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534A5A7E-9085-98F9-0BA2-FA3E5EAC80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98973" y="1395413"/>
            <a:ext cx="3494088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4858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cxnSpLocks/>
          </p:cNvCxnSpPr>
          <p:nvPr userDrawn="1"/>
        </p:nvCxnSpPr>
        <p:spPr>
          <a:xfrm>
            <a:off x="973765" y="1949258"/>
            <a:ext cx="0" cy="3984000"/>
          </a:xfrm>
          <a:prstGeom prst="line">
            <a:avLst/>
          </a:prstGeom>
          <a:ln w="9525" cmpd="sng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1440168" y="1700860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440168" y="2507982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440168" y="3315105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1440168" y="4122227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440168" y="4929351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24" name="Oval 23"/>
          <p:cNvSpPr/>
          <p:nvPr userDrawn="1"/>
        </p:nvSpPr>
        <p:spPr>
          <a:xfrm>
            <a:off x="889765" y="1809618"/>
            <a:ext cx="168000" cy="16693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5" name="Oval 24"/>
          <p:cNvSpPr/>
          <p:nvPr userDrawn="1"/>
        </p:nvSpPr>
        <p:spPr>
          <a:xfrm>
            <a:off x="889765" y="2614485"/>
            <a:ext cx="168000" cy="16693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6" name="Oval 25"/>
          <p:cNvSpPr/>
          <p:nvPr userDrawn="1"/>
        </p:nvSpPr>
        <p:spPr>
          <a:xfrm>
            <a:off x="889765" y="4224219"/>
            <a:ext cx="168000" cy="166937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7" name="Oval 26"/>
          <p:cNvSpPr/>
          <p:nvPr userDrawn="1"/>
        </p:nvSpPr>
        <p:spPr>
          <a:xfrm>
            <a:off x="889765" y="5029084"/>
            <a:ext cx="168000" cy="16693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8" name="Oval 17"/>
          <p:cNvSpPr/>
          <p:nvPr userDrawn="1"/>
        </p:nvSpPr>
        <p:spPr>
          <a:xfrm>
            <a:off x="889765" y="5833949"/>
            <a:ext cx="168000" cy="166937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451449" y="5736472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22" name="Oval 21"/>
          <p:cNvSpPr/>
          <p:nvPr userDrawn="1"/>
        </p:nvSpPr>
        <p:spPr>
          <a:xfrm>
            <a:off x="889765" y="3419352"/>
            <a:ext cx="168000" cy="166937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969693C0-687E-AE42-A3E7-6BAFD70F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71"/>
            <a:ext cx="2844800" cy="288000"/>
          </a:xfrm>
        </p:spPr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D3C74F9A-F1B6-0907-9AEE-0184B46AA151}"/>
              </a:ext>
            </a:extLst>
          </p:cNvPr>
          <p:cNvSpPr/>
          <p:nvPr userDrawn="1"/>
        </p:nvSpPr>
        <p:spPr>
          <a:xfrm rot="5400000">
            <a:off x="5333591" y="-5192166"/>
            <a:ext cx="1019256" cy="1168644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6E3F12-49DD-AF3C-6272-E372D09FA5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82408"/>
            <a:ext cx="10562896" cy="9438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E4D68-53C9-DF16-3AD3-790E99E3A998}"/>
              </a:ext>
            </a:extLst>
          </p:cNvPr>
          <p:cNvSpPr/>
          <p:nvPr userDrawn="1"/>
        </p:nvSpPr>
        <p:spPr>
          <a:xfrm>
            <a:off x="-3" y="6716576"/>
            <a:ext cx="12192003" cy="14142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</p:spTree>
    <p:extLst>
      <p:ext uri="{BB962C8B-B14F-4D97-AF65-F5344CB8AC3E}">
        <p14:creationId xmlns:p14="http://schemas.microsoft.com/office/powerpoint/2010/main" val="497363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1BCBE953-FEBB-430C-F01E-900BA8A265EF}"/>
              </a:ext>
            </a:extLst>
          </p:cNvPr>
          <p:cNvSpPr/>
          <p:nvPr userDrawn="1"/>
        </p:nvSpPr>
        <p:spPr>
          <a:xfrm rot="5400000">
            <a:off x="5333591" y="-5192166"/>
            <a:ext cx="1019256" cy="1168644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20E476-C494-97C3-895C-D02FAB7ED983}"/>
              </a:ext>
            </a:extLst>
          </p:cNvPr>
          <p:cNvSpPr/>
          <p:nvPr userDrawn="1"/>
        </p:nvSpPr>
        <p:spPr>
          <a:xfrm>
            <a:off x="-3" y="6716576"/>
            <a:ext cx="12192003" cy="14142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F8726B-B82F-43FA-963C-85CD861F1C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82408"/>
            <a:ext cx="10562896" cy="9438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97375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E250D63-1199-0FE2-46E5-D55BEB94CC36}"/>
              </a:ext>
            </a:extLst>
          </p:cNvPr>
          <p:cNvSpPr/>
          <p:nvPr userDrawn="1"/>
        </p:nvSpPr>
        <p:spPr>
          <a:xfrm rot="5400000">
            <a:off x="5333591" y="-5192166"/>
            <a:ext cx="1019256" cy="1168644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F7E495-8866-37A7-D539-703409685353}"/>
              </a:ext>
            </a:extLst>
          </p:cNvPr>
          <p:cNvSpPr/>
          <p:nvPr userDrawn="1"/>
        </p:nvSpPr>
        <p:spPr>
          <a:xfrm>
            <a:off x="-3" y="6716576"/>
            <a:ext cx="12192003" cy="14142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55C121D-C030-0CE6-CA1B-1288BD793E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82408"/>
            <a:ext cx="10562896" cy="9438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726DEB-91D1-8410-02E4-DF9CBBB78C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600" y="1395413"/>
            <a:ext cx="10972800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488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DB60BC10-6DAC-BD8D-E556-77690AF9F260}"/>
              </a:ext>
            </a:extLst>
          </p:cNvPr>
          <p:cNvSpPr/>
          <p:nvPr userDrawn="1"/>
        </p:nvSpPr>
        <p:spPr>
          <a:xfrm rot="5400000">
            <a:off x="5333591" y="-5192166"/>
            <a:ext cx="1019256" cy="1168644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043BF-41F0-D58C-C932-502167D35FAD}"/>
              </a:ext>
            </a:extLst>
          </p:cNvPr>
          <p:cNvSpPr/>
          <p:nvPr userDrawn="1"/>
        </p:nvSpPr>
        <p:spPr>
          <a:xfrm>
            <a:off x="-3" y="6716576"/>
            <a:ext cx="12192003" cy="14142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030E02-36EB-11D1-51FF-4C18E4AD9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82408"/>
            <a:ext cx="10562896" cy="9438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45936A-03FB-4681-B883-C0DBC0ED17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600" y="1395413"/>
            <a:ext cx="5364163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7BB7BCF-1426-0A74-CB47-3FD1747C473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26629" y="1395413"/>
            <a:ext cx="5364163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71863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hree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860B2521-5634-2083-0130-6AB25E8F6B87}"/>
              </a:ext>
            </a:extLst>
          </p:cNvPr>
          <p:cNvSpPr/>
          <p:nvPr userDrawn="1"/>
        </p:nvSpPr>
        <p:spPr>
          <a:xfrm rot="5400000">
            <a:off x="5333591" y="-5192166"/>
            <a:ext cx="1019256" cy="1168644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A0975A-7F43-19B7-FCB8-70703EA4E25E}"/>
              </a:ext>
            </a:extLst>
          </p:cNvPr>
          <p:cNvSpPr/>
          <p:nvPr userDrawn="1"/>
        </p:nvSpPr>
        <p:spPr>
          <a:xfrm>
            <a:off x="-3" y="6716576"/>
            <a:ext cx="12192003" cy="14142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0B5BC1-F844-339E-E242-5B9847BFCF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82408"/>
            <a:ext cx="10562896" cy="9438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8C7E9EB7-D0DC-B737-E389-31BCEAB498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601" y="1395413"/>
            <a:ext cx="3494088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E1C238E4-AEDE-4E06-E425-A350FDC6F7D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54287" y="1395413"/>
            <a:ext cx="3494088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C6A561D5-E8CF-CA1C-5730-4D53E458605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98973" y="1395413"/>
            <a:ext cx="3494088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8651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FA5303-A42B-3B1E-783E-158EAA9E16B3}"/>
              </a:ext>
            </a:extLst>
          </p:cNvPr>
          <p:cNvSpPr/>
          <p:nvPr userDrawn="1"/>
        </p:nvSpPr>
        <p:spPr>
          <a:xfrm>
            <a:off x="-3" y="6716576"/>
            <a:ext cx="12192003" cy="14142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0806-B1A1-BC3D-8636-0C28FC8439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37240"/>
            <a:ext cx="10972800" cy="94384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07E83ED-2E0B-A7A1-97A0-98F8404AA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71"/>
            <a:ext cx="2844800" cy="288000"/>
          </a:xfrm>
        </p:spPr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53156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525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mint">
    <p:bg>
      <p:bgPr>
        <a:gradFill>
          <a:gsLst>
            <a:gs pos="100000">
              <a:srgbClr val="B8DAD5"/>
            </a:gs>
            <a:gs pos="0">
              <a:srgbClr val="E7F3F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972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dark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318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4A2D4B4-7C83-CE63-9DEE-1DB71E365B0F}"/>
              </a:ext>
            </a:extLst>
          </p:cNvPr>
          <p:cNvGrpSpPr/>
          <p:nvPr userDrawn="1"/>
        </p:nvGrpSpPr>
        <p:grpSpPr>
          <a:xfrm>
            <a:off x="5907334" y="154042"/>
            <a:ext cx="6284666" cy="6532582"/>
            <a:chOff x="5907334" y="154042"/>
            <a:chExt cx="6284666" cy="653258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DB6782E-20CF-9CC6-219C-903A812516B2}"/>
                </a:ext>
              </a:extLst>
            </p:cNvPr>
            <p:cNvSpPr/>
            <p:nvPr userDrawn="1"/>
          </p:nvSpPr>
          <p:spPr>
            <a:xfrm>
              <a:off x="5907334" y="154042"/>
              <a:ext cx="6284666" cy="6532582"/>
            </a:xfrm>
            <a:custGeom>
              <a:avLst/>
              <a:gdLst>
                <a:gd name="connsiteX0" fmla="*/ 3262566 w 6284666"/>
                <a:gd name="connsiteY0" fmla="*/ 0 h 6532582"/>
                <a:gd name="connsiteX1" fmla="*/ 6268743 w 6284666"/>
                <a:gd name="connsiteY1" fmla="*/ 1994903 h 6532582"/>
                <a:gd name="connsiteX2" fmla="*/ 6284666 w 6284666"/>
                <a:gd name="connsiteY2" fmla="*/ 2038458 h 6532582"/>
                <a:gd name="connsiteX3" fmla="*/ 6284666 w 6284666"/>
                <a:gd name="connsiteY3" fmla="*/ 4494125 h 6532582"/>
                <a:gd name="connsiteX4" fmla="*/ 6268743 w 6284666"/>
                <a:gd name="connsiteY4" fmla="*/ 4537679 h 6532582"/>
                <a:gd name="connsiteX5" fmla="*/ 3262566 w 6284666"/>
                <a:gd name="connsiteY5" fmla="*/ 6532582 h 6532582"/>
                <a:gd name="connsiteX6" fmla="*/ 0 w 6284666"/>
                <a:gd name="connsiteY6" fmla="*/ 3266291 h 6532582"/>
                <a:gd name="connsiteX7" fmla="*/ 3262566 w 6284666"/>
                <a:gd name="connsiteY7" fmla="*/ 0 h 6532582"/>
                <a:gd name="connsiteX8" fmla="*/ 3262565 w 6284666"/>
                <a:gd name="connsiteY8" fmla="*/ 582695 h 6532582"/>
                <a:gd name="connsiteX9" fmla="*/ 582694 w 6284666"/>
                <a:gd name="connsiteY9" fmla="*/ 3266291 h 6532582"/>
                <a:gd name="connsiteX10" fmla="*/ 3262565 w 6284666"/>
                <a:gd name="connsiteY10" fmla="*/ 5949887 h 6532582"/>
                <a:gd name="connsiteX11" fmla="*/ 5942436 w 6284666"/>
                <a:gd name="connsiteY11" fmla="*/ 3266291 h 6532582"/>
                <a:gd name="connsiteX12" fmla="*/ 3262565 w 6284666"/>
                <a:gd name="connsiteY12" fmla="*/ 582695 h 653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84666" h="6532582">
                  <a:moveTo>
                    <a:pt x="3262566" y="0"/>
                  </a:moveTo>
                  <a:cubicBezTo>
                    <a:pt x="4613965" y="0"/>
                    <a:pt x="5773459" y="822582"/>
                    <a:pt x="6268743" y="1994903"/>
                  </a:cubicBezTo>
                  <a:lnTo>
                    <a:pt x="6284666" y="2038458"/>
                  </a:lnTo>
                  <a:lnTo>
                    <a:pt x="6284666" y="4494125"/>
                  </a:lnTo>
                  <a:lnTo>
                    <a:pt x="6268743" y="4537679"/>
                  </a:lnTo>
                  <a:cubicBezTo>
                    <a:pt x="5773459" y="5710000"/>
                    <a:pt x="4613965" y="6532582"/>
                    <a:pt x="3262566" y="6532582"/>
                  </a:cubicBezTo>
                  <a:cubicBezTo>
                    <a:pt x="1460701" y="6532582"/>
                    <a:pt x="0" y="5070214"/>
                    <a:pt x="0" y="3266291"/>
                  </a:cubicBezTo>
                  <a:cubicBezTo>
                    <a:pt x="0" y="1462368"/>
                    <a:pt x="1460701" y="0"/>
                    <a:pt x="3262566" y="0"/>
                  </a:cubicBezTo>
                  <a:close/>
                  <a:moveTo>
                    <a:pt x="3262565" y="582695"/>
                  </a:moveTo>
                  <a:cubicBezTo>
                    <a:pt x="1782513" y="582695"/>
                    <a:pt x="582694" y="1784182"/>
                    <a:pt x="582694" y="3266291"/>
                  </a:cubicBezTo>
                  <a:cubicBezTo>
                    <a:pt x="582694" y="4748400"/>
                    <a:pt x="1782513" y="5949887"/>
                    <a:pt x="3262565" y="5949887"/>
                  </a:cubicBezTo>
                  <a:cubicBezTo>
                    <a:pt x="4742617" y="5949887"/>
                    <a:pt x="5942436" y="4748400"/>
                    <a:pt x="5942436" y="3266291"/>
                  </a:cubicBezTo>
                  <a:cubicBezTo>
                    <a:pt x="5942436" y="1784182"/>
                    <a:pt x="4742617" y="582695"/>
                    <a:pt x="3262565" y="582695"/>
                  </a:cubicBezTo>
                  <a:close/>
                </a:path>
              </a:pathLst>
            </a:custGeom>
            <a:gradFill>
              <a:gsLst>
                <a:gs pos="97248">
                  <a:schemeClr val="accent2"/>
                </a:gs>
                <a:gs pos="76000">
                  <a:schemeClr val="accent1"/>
                </a:gs>
                <a:gs pos="0">
                  <a:schemeClr val="accent5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122" dirty="0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976A80-3F45-1225-C5A4-5AB6E1D73E81}"/>
                </a:ext>
              </a:extLst>
            </p:cNvPr>
            <p:cNvSpPr/>
            <p:nvPr userDrawn="1"/>
          </p:nvSpPr>
          <p:spPr>
            <a:xfrm>
              <a:off x="5907334" y="154042"/>
              <a:ext cx="6284666" cy="6532582"/>
            </a:xfrm>
            <a:custGeom>
              <a:avLst/>
              <a:gdLst>
                <a:gd name="connsiteX0" fmla="*/ 3262566 w 6284666"/>
                <a:gd name="connsiteY0" fmla="*/ 0 h 6532582"/>
                <a:gd name="connsiteX1" fmla="*/ 6268743 w 6284666"/>
                <a:gd name="connsiteY1" fmla="*/ 1994903 h 6532582"/>
                <a:gd name="connsiteX2" fmla="*/ 6284666 w 6284666"/>
                <a:gd name="connsiteY2" fmla="*/ 2038458 h 6532582"/>
                <a:gd name="connsiteX3" fmla="*/ 6284666 w 6284666"/>
                <a:gd name="connsiteY3" fmla="*/ 4494125 h 6532582"/>
                <a:gd name="connsiteX4" fmla="*/ 6268743 w 6284666"/>
                <a:gd name="connsiteY4" fmla="*/ 4537679 h 6532582"/>
                <a:gd name="connsiteX5" fmla="*/ 3262566 w 6284666"/>
                <a:gd name="connsiteY5" fmla="*/ 6532582 h 6532582"/>
                <a:gd name="connsiteX6" fmla="*/ 0 w 6284666"/>
                <a:gd name="connsiteY6" fmla="*/ 3266291 h 6532582"/>
                <a:gd name="connsiteX7" fmla="*/ 3262566 w 6284666"/>
                <a:gd name="connsiteY7" fmla="*/ 0 h 6532582"/>
                <a:gd name="connsiteX8" fmla="*/ 3262565 w 6284666"/>
                <a:gd name="connsiteY8" fmla="*/ 582695 h 6532582"/>
                <a:gd name="connsiteX9" fmla="*/ 582694 w 6284666"/>
                <a:gd name="connsiteY9" fmla="*/ 3266291 h 6532582"/>
                <a:gd name="connsiteX10" fmla="*/ 3262565 w 6284666"/>
                <a:gd name="connsiteY10" fmla="*/ 5949887 h 6532582"/>
                <a:gd name="connsiteX11" fmla="*/ 5942436 w 6284666"/>
                <a:gd name="connsiteY11" fmla="*/ 3266291 h 6532582"/>
                <a:gd name="connsiteX12" fmla="*/ 3262565 w 6284666"/>
                <a:gd name="connsiteY12" fmla="*/ 582695 h 653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84666" h="6532582">
                  <a:moveTo>
                    <a:pt x="3262566" y="0"/>
                  </a:moveTo>
                  <a:cubicBezTo>
                    <a:pt x="4613965" y="0"/>
                    <a:pt x="5773459" y="822582"/>
                    <a:pt x="6268743" y="1994903"/>
                  </a:cubicBezTo>
                  <a:lnTo>
                    <a:pt x="6284666" y="2038458"/>
                  </a:lnTo>
                  <a:lnTo>
                    <a:pt x="6284666" y="4494125"/>
                  </a:lnTo>
                  <a:lnTo>
                    <a:pt x="6268743" y="4537679"/>
                  </a:lnTo>
                  <a:cubicBezTo>
                    <a:pt x="5773459" y="5710000"/>
                    <a:pt x="4613965" y="6532582"/>
                    <a:pt x="3262566" y="6532582"/>
                  </a:cubicBezTo>
                  <a:cubicBezTo>
                    <a:pt x="1460701" y="6532582"/>
                    <a:pt x="0" y="5070214"/>
                    <a:pt x="0" y="3266291"/>
                  </a:cubicBezTo>
                  <a:cubicBezTo>
                    <a:pt x="0" y="1462368"/>
                    <a:pt x="1460701" y="0"/>
                    <a:pt x="3262566" y="0"/>
                  </a:cubicBezTo>
                  <a:close/>
                  <a:moveTo>
                    <a:pt x="3262565" y="582695"/>
                  </a:moveTo>
                  <a:cubicBezTo>
                    <a:pt x="1782513" y="582695"/>
                    <a:pt x="582694" y="1784182"/>
                    <a:pt x="582694" y="3266291"/>
                  </a:cubicBezTo>
                  <a:cubicBezTo>
                    <a:pt x="582694" y="4748400"/>
                    <a:pt x="1782513" y="5949887"/>
                    <a:pt x="3262565" y="5949887"/>
                  </a:cubicBezTo>
                  <a:cubicBezTo>
                    <a:pt x="4742617" y="5949887"/>
                    <a:pt x="5942436" y="4748400"/>
                    <a:pt x="5942436" y="3266291"/>
                  </a:cubicBezTo>
                  <a:cubicBezTo>
                    <a:pt x="5942436" y="1784182"/>
                    <a:pt x="4742617" y="582695"/>
                    <a:pt x="3262565" y="582695"/>
                  </a:cubicBezTo>
                  <a:close/>
                </a:path>
              </a:pathLst>
            </a:custGeom>
            <a:solidFill>
              <a:srgbClr val="F9FDF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122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FDE4CE1-3C5A-D661-8E9C-4FE7E54575FC}"/>
              </a:ext>
            </a:extLst>
          </p:cNvPr>
          <p:cNvSpPr/>
          <p:nvPr userDrawn="1"/>
        </p:nvSpPr>
        <p:spPr>
          <a:xfrm>
            <a:off x="6281434" y="528569"/>
            <a:ext cx="5776931" cy="5783528"/>
          </a:xfrm>
          <a:prstGeom prst="donut">
            <a:avLst>
              <a:gd name="adj" fmla="val 8930"/>
            </a:avLst>
          </a:prstGeom>
          <a:gradFill>
            <a:gsLst>
              <a:gs pos="97248">
                <a:schemeClr val="accent2"/>
              </a:gs>
              <a:gs pos="75000">
                <a:schemeClr val="accent1"/>
              </a:gs>
              <a:gs pos="0">
                <a:schemeClr val="accent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>
              <a:solidFill>
                <a:schemeClr val="tx1"/>
              </a:solidFill>
            </a:endParaRPr>
          </a:p>
        </p:txBody>
      </p:sp>
      <p:sp>
        <p:nvSpPr>
          <p:cNvPr id="6" name="Picture Placeholder 21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118641" y="1369810"/>
            <a:ext cx="4094403" cy="409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73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28955" y="2332625"/>
            <a:ext cx="5129295" cy="126658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8951" y="3621618"/>
            <a:ext cx="5129298" cy="7683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D6E729-E338-2943-B099-84A267D5C2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952" y="660796"/>
            <a:ext cx="1639691" cy="439341"/>
          </a:xfrm>
          <a:prstGeom prst="rect">
            <a:avLst/>
          </a:prstGeom>
        </p:spPr>
      </p:pic>
      <p:sp>
        <p:nvSpPr>
          <p:cNvPr id="2" name="Circle: Hollow 1">
            <a:extLst>
              <a:ext uri="{FF2B5EF4-FFF2-40B4-BE49-F238E27FC236}">
                <a16:creationId xmlns:a16="http://schemas.microsoft.com/office/drawing/2014/main" id="{31F00B22-7A92-B9A8-89E2-11689DB174B8}"/>
              </a:ext>
            </a:extLst>
          </p:cNvPr>
          <p:cNvSpPr/>
          <p:nvPr userDrawn="1"/>
        </p:nvSpPr>
        <p:spPr>
          <a:xfrm>
            <a:off x="6281434" y="528569"/>
            <a:ext cx="5776931" cy="5783528"/>
          </a:xfrm>
          <a:prstGeom prst="donut">
            <a:avLst>
              <a:gd name="adj" fmla="val 893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1D4711AE-6436-6CFC-33F0-583773E11110}"/>
              </a:ext>
            </a:extLst>
          </p:cNvPr>
          <p:cNvSpPr/>
          <p:nvPr userDrawn="1"/>
        </p:nvSpPr>
        <p:spPr>
          <a:xfrm>
            <a:off x="6685680" y="933275"/>
            <a:ext cx="4968439" cy="4974114"/>
          </a:xfrm>
          <a:prstGeom prst="donut">
            <a:avLst>
              <a:gd name="adj" fmla="val 8930"/>
            </a:avLst>
          </a:prstGeom>
          <a:gradFill>
            <a:gsLst>
              <a:gs pos="97248">
                <a:schemeClr val="accent2"/>
              </a:gs>
              <a:gs pos="76000">
                <a:schemeClr val="accent1"/>
              </a:gs>
              <a:gs pos="0">
                <a:schemeClr val="accent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526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nt cover">
    <p:bg>
      <p:bgPr>
        <a:gradFill>
          <a:gsLst>
            <a:gs pos="100000">
              <a:srgbClr val="B8DAD5"/>
            </a:gs>
            <a:gs pos="0">
              <a:srgbClr val="E7F3F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0071C41-4580-40C8-FCAE-0B52C31D84D8}"/>
              </a:ext>
            </a:extLst>
          </p:cNvPr>
          <p:cNvSpPr/>
          <p:nvPr userDrawn="1"/>
        </p:nvSpPr>
        <p:spPr>
          <a:xfrm>
            <a:off x="5907334" y="154042"/>
            <a:ext cx="6284666" cy="6532582"/>
          </a:xfrm>
          <a:custGeom>
            <a:avLst/>
            <a:gdLst>
              <a:gd name="connsiteX0" fmla="*/ 3262566 w 6284666"/>
              <a:gd name="connsiteY0" fmla="*/ 0 h 6532582"/>
              <a:gd name="connsiteX1" fmla="*/ 6268743 w 6284666"/>
              <a:gd name="connsiteY1" fmla="*/ 1994903 h 6532582"/>
              <a:gd name="connsiteX2" fmla="*/ 6284666 w 6284666"/>
              <a:gd name="connsiteY2" fmla="*/ 2038458 h 6532582"/>
              <a:gd name="connsiteX3" fmla="*/ 6284666 w 6284666"/>
              <a:gd name="connsiteY3" fmla="*/ 4494125 h 6532582"/>
              <a:gd name="connsiteX4" fmla="*/ 6268743 w 6284666"/>
              <a:gd name="connsiteY4" fmla="*/ 4537679 h 6532582"/>
              <a:gd name="connsiteX5" fmla="*/ 3262566 w 6284666"/>
              <a:gd name="connsiteY5" fmla="*/ 6532582 h 6532582"/>
              <a:gd name="connsiteX6" fmla="*/ 0 w 6284666"/>
              <a:gd name="connsiteY6" fmla="*/ 3266291 h 6532582"/>
              <a:gd name="connsiteX7" fmla="*/ 3262566 w 6284666"/>
              <a:gd name="connsiteY7" fmla="*/ 0 h 6532582"/>
              <a:gd name="connsiteX8" fmla="*/ 3262565 w 6284666"/>
              <a:gd name="connsiteY8" fmla="*/ 582695 h 6532582"/>
              <a:gd name="connsiteX9" fmla="*/ 582694 w 6284666"/>
              <a:gd name="connsiteY9" fmla="*/ 3266291 h 6532582"/>
              <a:gd name="connsiteX10" fmla="*/ 3262565 w 6284666"/>
              <a:gd name="connsiteY10" fmla="*/ 5949887 h 6532582"/>
              <a:gd name="connsiteX11" fmla="*/ 5942436 w 6284666"/>
              <a:gd name="connsiteY11" fmla="*/ 3266291 h 6532582"/>
              <a:gd name="connsiteX12" fmla="*/ 3262565 w 6284666"/>
              <a:gd name="connsiteY12" fmla="*/ 582695 h 6532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284666" h="6532582">
                <a:moveTo>
                  <a:pt x="3262566" y="0"/>
                </a:moveTo>
                <a:cubicBezTo>
                  <a:pt x="4613965" y="0"/>
                  <a:pt x="5773459" y="822582"/>
                  <a:pt x="6268743" y="1994903"/>
                </a:cubicBezTo>
                <a:lnTo>
                  <a:pt x="6284666" y="2038458"/>
                </a:lnTo>
                <a:lnTo>
                  <a:pt x="6284666" y="4494125"/>
                </a:lnTo>
                <a:lnTo>
                  <a:pt x="6268743" y="4537679"/>
                </a:lnTo>
                <a:cubicBezTo>
                  <a:pt x="5773459" y="5710000"/>
                  <a:pt x="4613965" y="6532582"/>
                  <a:pt x="3262566" y="6532582"/>
                </a:cubicBezTo>
                <a:cubicBezTo>
                  <a:pt x="1460701" y="6532582"/>
                  <a:pt x="0" y="5070214"/>
                  <a:pt x="0" y="3266291"/>
                </a:cubicBezTo>
                <a:cubicBezTo>
                  <a:pt x="0" y="1462368"/>
                  <a:pt x="1460701" y="0"/>
                  <a:pt x="3262566" y="0"/>
                </a:cubicBezTo>
                <a:close/>
                <a:moveTo>
                  <a:pt x="3262565" y="582695"/>
                </a:moveTo>
                <a:cubicBezTo>
                  <a:pt x="1782513" y="582695"/>
                  <a:pt x="582694" y="1784182"/>
                  <a:pt x="582694" y="3266291"/>
                </a:cubicBezTo>
                <a:cubicBezTo>
                  <a:pt x="582694" y="4748400"/>
                  <a:pt x="1782513" y="5949887"/>
                  <a:pt x="3262565" y="5949887"/>
                </a:cubicBezTo>
                <a:cubicBezTo>
                  <a:pt x="4742617" y="5949887"/>
                  <a:pt x="5942436" y="4748400"/>
                  <a:pt x="5942436" y="3266291"/>
                </a:cubicBezTo>
                <a:cubicBezTo>
                  <a:pt x="5942436" y="1784182"/>
                  <a:pt x="4742617" y="582695"/>
                  <a:pt x="3262565" y="582695"/>
                </a:cubicBezTo>
                <a:close/>
              </a:path>
            </a:pathLst>
          </a:custGeom>
          <a:gradFill flip="none" rotWithShape="1">
            <a:gsLst>
              <a:gs pos="0">
                <a:srgbClr val="A8D3CC"/>
              </a:gs>
              <a:gs pos="100000">
                <a:srgbClr val="D0E6E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122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B4BF4-7439-34EF-E624-A204C51438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952" y="660796"/>
            <a:ext cx="1639691" cy="439341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9C1DF8EA-4703-B669-09BA-E94A678322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955" y="2332625"/>
            <a:ext cx="5129295" cy="126658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43990817-471A-99F3-19C6-99DCF2A340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951" y="3621618"/>
            <a:ext cx="5129298" cy="7683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7B63ABDC-D8F0-04DA-DA6B-BD0AF877C413}"/>
              </a:ext>
            </a:extLst>
          </p:cNvPr>
          <p:cNvSpPr/>
          <p:nvPr userDrawn="1"/>
        </p:nvSpPr>
        <p:spPr>
          <a:xfrm>
            <a:off x="6281434" y="528569"/>
            <a:ext cx="5776931" cy="5783528"/>
          </a:xfrm>
          <a:prstGeom prst="donut">
            <a:avLst>
              <a:gd name="adj" fmla="val 8930"/>
            </a:avLst>
          </a:prstGeom>
          <a:gradFill>
            <a:gsLst>
              <a:gs pos="0">
                <a:srgbClr val="65AFA4"/>
              </a:gs>
              <a:gs pos="100000">
                <a:srgbClr val="5A898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>
              <a:solidFill>
                <a:schemeClr val="tx1"/>
              </a:solidFill>
            </a:endParaRPr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C908838C-7500-4EAA-CEC2-C494AD46CD43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118641" y="1369810"/>
            <a:ext cx="4094403" cy="409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73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21BFC3FA-B11B-B862-99DA-C4AC8BC7E3D0}"/>
              </a:ext>
            </a:extLst>
          </p:cNvPr>
          <p:cNvSpPr/>
          <p:nvPr userDrawn="1"/>
        </p:nvSpPr>
        <p:spPr>
          <a:xfrm>
            <a:off x="6685680" y="933275"/>
            <a:ext cx="4968439" cy="4974114"/>
          </a:xfrm>
          <a:prstGeom prst="donut">
            <a:avLst>
              <a:gd name="adj" fmla="val 89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52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over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7800CE1-3095-465E-4024-3F12BC9DFB59}"/>
              </a:ext>
            </a:extLst>
          </p:cNvPr>
          <p:cNvSpPr/>
          <p:nvPr userDrawn="1"/>
        </p:nvSpPr>
        <p:spPr>
          <a:xfrm>
            <a:off x="5907334" y="154042"/>
            <a:ext cx="6284666" cy="6532582"/>
          </a:xfrm>
          <a:custGeom>
            <a:avLst/>
            <a:gdLst>
              <a:gd name="connsiteX0" fmla="*/ 3262566 w 6284666"/>
              <a:gd name="connsiteY0" fmla="*/ 0 h 6532582"/>
              <a:gd name="connsiteX1" fmla="*/ 6268743 w 6284666"/>
              <a:gd name="connsiteY1" fmla="*/ 1994903 h 6532582"/>
              <a:gd name="connsiteX2" fmla="*/ 6284666 w 6284666"/>
              <a:gd name="connsiteY2" fmla="*/ 2038458 h 6532582"/>
              <a:gd name="connsiteX3" fmla="*/ 6284666 w 6284666"/>
              <a:gd name="connsiteY3" fmla="*/ 4494125 h 6532582"/>
              <a:gd name="connsiteX4" fmla="*/ 6268743 w 6284666"/>
              <a:gd name="connsiteY4" fmla="*/ 4537679 h 6532582"/>
              <a:gd name="connsiteX5" fmla="*/ 3262566 w 6284666"/>
              <a:gd name="connsiteY5" fmla="*/ 6532582 h 6532582"/>
              <a:gd name="connsiteX6" fmla="*/ 0 w 6284666"/>
              <a:gd name="connsiteY6" fmla="*/ 3266291 h 6532582"/>
              <a:gd name="connsiteX7" fmla="*/ 3262566 w 6284666"/>
              <a:gd name="connsiteY7" fmla="*/ 0 h 6532582"/>
              <a:gd name="connsiteX8" fmla="*/ 3262565 w 6284666"/>
              <a:gd name="connsiteY8" fmla="*/ 582695 h 6532582"/>
              <a:gd name="connsiteX9" fmla="*/ 582694 w 6284666"/>
              <a:gd name="connsiteY9" fmla="*/ 3266291 h 6532582"/>
              <a:gd name="connsiteX10" fmla="*/ 3262565 w 6284666"/>
              <a:gd name="connsiteY10" fmla="*/ 5949887 h 6532582"/>
              <a:gd name="connsiteX11" fmla="*/ 5942436 w 6284666"/>
              <a:gd name="connsiteY11" fmla="*/ 3266291 h 6532582"/>
              <a:gd name="connsiteX12" fmla="*/ 3262565 w 6284666"/>
              <a:gd name="connsiteY12" fmla="*/ 582695 h 6532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284666" h="6532582">
                <a:moveTo>
                  <a:pt x="3262566" y="0"/>
                </a:moveTo>
                <a:cubicBezTo>
                  <a:pt x="4613965" y="0"/>
                  <a:pt x="5773459" y="822582"/>
                  <a:pt x="6268743" y="1994903"/>
                </a:cubicBezTo>
                <a:lnTo>
                  <a:pt x="6284666" y="2038458"/>
                </a:lnTo>
                <a:lnTo>
                  <a:pt x="6284666" y="4494125"/>
                </a:lnTo>
                <a:lnTo>
                  <a:pt x="6268743" y="4537679"/>
                </a:lnTo>
                <a:cubicBezTo>
                  <a:pt x="5773459" y="5710000"/>
                  <a:pt x="4613965" y="6532582"/>
                  <a:pt x="3262566" y="6532582"/>
                </a:cubicBezTo>
                <a:cubicBezTo>
                  <a:pt x="1460701" y="6532582"/>
                  <a:pt x="0" y="5070214"/>
                  <a:pt x="0" y="3266291"/>
                </a:cubicBezTo>
                <a:cubicBezTo>
                  <a:pt x="0" y="1462368"/>
                  <a:pt x="1460701" y="0"/>
                  <a:pt x="3262566" y="0"/>
                </a:cubicBezTo>
                <a:close/>
                <a:moveTo>
                  <a:pt x="3262565" y="582695"/>
                </a:moveTo>
                <a:cubicBezTo>
                  <a:pt x="1782513" y="582695"/>
                  <a:pt x="582694" y="1784182"/>
                  <a:pt x="582694" y="3266291"/>
                </a:cubicBezTo>
                <a:cubicBezTo>
                  <a:pt x="582694" y="4748400"/>
                  <a:pt x="1782513" y="5949887"/>
                  <a:pt x="3262565" y="5949887"/>
                </a:cubicBezTo>
                <a:cubicBezTo>
                  <a:pt x="4742617" y="5949887"/>
                  <a:pt x="5942436" y="4748400"/>
                  <a:pt x="5942436" y="3266291"/>
                </a:cubicBezTo>
                <a:cubicBezTo>
                  <a:pt x="5942436" y="1784182"/>
                  <a:pt x="4742617" y="582695"/>
                  <a:pt x="3262565" y="582695"/>
                </a:cubicBez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122">
              <a:solidFill>
                <a:schemeClr val="tx1"/>
              </a:solidFill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CDDB31BB-D7E0-A524-EE2E-BC404A3616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955" y="2332625"/>
            <a:ext cx="5129295" cy="126658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865A64E-E8E3-4D31-FFBE-D05A2464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951" y="3621618"/>
            <a:ext cx="5129298" cy="7683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C2504-5ECC-87F9-E2AB-88DF1A9C61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952" y="660796"/>
            <a:ext cx="1640144" cy="438912"/>
          </a:xfrm>
          <a:prstGeom prst="rect">
            <a:avLst/>
          </a:prstGeom>
        </p:spPr>
      </p:pic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1921609A-A24F-FB1C-4721-21F531E84CDB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126879" y="1378048"/>
            <a:ext cx="4094403" cy="409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73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Picture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2D2CB3-E34C-DA81-BB2A-FF18943BA908}"/>
              </a:ext>
            </a:extLst>
          </p:cNvPr>
          <p:cNvGrpSpPr/>
          <p:nvPr userDrawn="1"/>
        </p:nvGrpSpPr>
        <p:grpSpPr>
          <a:xfrm>
            <a:off x="6281434" y="528569"/>
            <a:ext cx="5776931" cy="5783528"/>
            <a:chOff x="4711075" y="427319"/>
            <a:chExt cx="4332698" cy="4337646"/>
          </a:xfrm>
        </p:grpSpPr>
        <p:sp>
          <p:nvSpPr>
            <p:cNvPr id="20" name="Circle: Hollow 19">
              <a:extLst>
                <a:ext uri="{FF2B5EF4-FFF2-40B4-BE49-F238E27FC236}">
                  <a16:creationId xmlns:a16="http://schemas.microsoft.com/office/drawing/2014/main" id="{34C96305-085C-C965-19BD-0622B9B3C16E}"/>
                </a:ext>
              </a:extLst>
            </p:cNvPr>
            <p:cNvSpPr/>
            <p:nvPr userDrawn="1"/>
          </p:nvSpPr>
          <p:spPr>
            <a:xfrm>
              <a:off x="4711075" y="427319"/>
              <a:ext cx="4332698" cy="4337646"/>
            </a:xfrm>
            <a:prstGeom prst="donut">
              <a:avLst>
                <a:gd name="adj" fmla="val 8930"/>
              </a:avLst>
            </a:prstGeom>
            <a:solidFill>
              <a:srgbClr val="A0CE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22">
                <a:solidFill>
                  <a:schemeClr val="tx1"/>
                </a:solidFill>
              </a:endParaRPr>
            </a:p>
          </p:txBody>
        </p:sp>
        <p:sp>
          <p:nvSpPr>
            <p:cNvPr id="21" name="Circle: Hollow 20">
              <a:extLst>
                <a:ext uri="{FF2B5EF4-FFF2-40B4-BE49-F238E27FC236}">
                  <a16:creationId xmlns:a16="http://schemas.microsoft.com/office/drawing/2014/main" id="{52641F5A-E11A-3025-9BAC-FC8A8E26E202}"/>
                </a:ext>
              </a:extLst>
            </p:cNvPr>
            <p:cNvSpPr/>
            <p:nvPr userDrawn="1"/>
          </p:nvSpPr>
          <p:spPr>
            <a:xfrm>
              <a:off x="5014259" y="730849"/>
              <a:ext cx="3726329" cy="3730585"/>
            </a:xfrm>
            <a:prstGeom prst="donut">
              <a:avLst>
                <a:gd name="adj" fmla="val 9174"/>
              </a:avLst>
            </a:prstGeom>
            <a:solidFill>
              <a:srgbClr val="D0E6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22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5594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4B23040C-5D5E-2407-3BFC-7E6D902CCB2F}"/>
              </a:ext>
            </a:extLst>
          </p:cNvPr>
          <p:cNvSpPr/>
          <p:nvPr userDrawn="1"/>
        </p:nvSpPr>
        <p:spPr>
          <a:xfrm>
            <a:off x="1" y="-3407"/>
            <a:ext cx="5584613" cy="3617303"/>
          </a:xfrm>
          <a:custGeom>
            <a:avLst/>
            <a:gdLst>
              <a:gd name="connsiteX0" fmla="*/ 3705960 w 4188460"/>
              <a:gd name="connsiteY0" fmla="*/ 0 h 2712977"/>
              <a:gd name="connsiteX1" fmla="*/ 4187657 w 4188460"/>
              <a:gd name="connsiteY1" fmla="*/ 0 h 2712977"/>
              <a:gd name="connsiteX2" fmla="*/ 4188460 w 4188460"/>
              <a:gd name="connsiteY2" fmla="*/ 15903 h 2712977"/>
              <a:gd name="connsiteX3" fmla="*/ 1490980 w 4188460"/>
              <a:gd name="connsiteY3" fmla="*/ 2712977 h 2712977"/>
              <a:gd name="connsiteX4" fmla="*/ 205201 w 4188460"/>
              <a:gd name="connsiteY4" fmla="*/ 2387455 h 2712977"/>
              <a:gd name="connsiteX5" fmla="*/ 0 w 4188460"/>
              <a:gd name="connsiteY5" fmla="*/ 2262811 h 2712977"/>
              <a:gd name="connsiteX6" fmla="*/ 0 w 4188460"/>
              <a:gd name="connsiteY6" fmla="*/ 1651304 h 2712977"/>
              <a:gd name="connsiteX7" fmla="*/ 81536 w 4188460"/>
              <a:gd name="connsiteY7" fmla="*/ 1725396 h 2712977"/>
              <a:gd name="connsiteX8" fmla="*/ 1490980 w 4188460"/>
              <a:gd name="connsiteY8" fmla="*/ 2231280 h 2712977"/>
              <a:gd name="connsiteX9" fmla="*/ 3706763 w 4188460"/>
              <a:gd name="connsiteY9" fmla="*/ 15903 h 27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88460" h="2712977">
                <a:moveTo>
                  <a:pt x="3705960" y="0"/>
                </a:moveTo>
                <a:lnTo>
                  <a:pt x="4187657" y="0"/>
                </a:lnTo>
                <a:lnTo>
                  <a:pt x="4188460" y="15903"/>
                </a:lnTo>
                <a:cubicBezTo>
                  <a:pt x="4188460" y="1505456"/>
                  <a:pt x="2980757" y="2712977"/>
                  <a:pt x="1490980" y="2712977"/>
                </a:cubicBezTo>
                <a:cubicBezTo>
                  <a:pt x="1025425" y="2712977"/>
                  <a:pt x="587416" y="2595055"/>
                  <a:pt x="205201" y="2387455"/>
                </a:cubicBezTo>
                <a:lnTo>
                  <a:pt x="0" y="2262811"/>
                </a:lnTo>
                <a:lnTo>
                  <a:pt x="0" y="1651304"/>
                </a:lnTo>
                <a:lnTo>
                  <a:pt x="81536" y="1725396"/>
                </a:lnTo>
                <a:cubicBezTo>
                  <a:pt x="464554" y="2041432"/>
                  <a:pt x="955593" y="2231280"/>
                  <a:pt x="1490980" y="2231280"/>
                </a:cubicBezTo>
                <a:cubicBezTo>
                  <a:pt x="2714723" y="2231280"/>
                  <a:pt x="3706763" y="1239422"/>
                  <a:pt x="3706763" y="15903"/>
                </a:cubicBezTo>
                <a:close/>
              </a:path>
            </a:pathLst>
          </a:custGeom>
          <a:gradFill>
            <a:gsLst>
              <a:gs pos="0">
                <a:srgbClr val="D0E6E3"/>
              </a:gs>
              <a:gs pos="100000">
                <a:srgbClr val="D0DDD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3122">
              <a:solidFill>
                <a:schemeClr val="tx1"/>
              </a:solidFill>
            </a:endParaRP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86E6F99D-6245-EF8C-A7E9-F19910537831}"/>
              </a:ext>
            </a:extLst>
          </p:cNvPr>
          <p:cNvSpPr/>
          <p:nvPr userDrawn="1"/>
        </p:nvSpPr>
        <p:spPr>
          <a:xfrm>
            <a:off x="1" y="3"/>
            <a:ext cx="5157893" cy="3187713"/>
          </a:xfrm>
          <a:custGeom>
            <a:avLst/>
            <a:gdLst>
              <a:gd name="connsiteX0" fmla="*/ 3443135 w 3868420"/>
              <a:gd name="connsiteY0" fmla="*/ 0 h 2390785"/>
              <a:gd name="connsiteX1" fmla="*/ 3867746 w 3868420"/>
              <a:gd name="connsiteY1" fmla="*/ 0 h 2390785"/>
              <a:gd name="connsiteX2" fmla="*/ 3868420 w 3868420"/>
              <a:gd name="connsiteY2" fmla="*/ 13345 h 2390785"/>
              <a:gd name="connsiteX3" fmla="*/ 1490980 w 3868420"/>
              <a:gd name="connsiteY3" fmla="*/ 2390785 h 2390785"/>
              <a:gd name="connsiteX4" fmla="*/ 161731 w 3868420"/>
              <a:gd name="connsiteY4" fmla="*/ 1984756 h 2390785"/>
              <a:gd name="connsiteX5" fmla="*/ 0 w 3868420"/>
              <a:gd name="connsiteY5" fmla="*/ 1863816 h 2390785"/>
              <a:gd name="connsiteX6" fmla="*/ 0 w 3868420"/>
              <a:gd name="connsiteY6" fmla="*/ 1273040 h 2390785"/>
              <a:gd name="connsiteX7" fmla="*/ 110121 w 3868420"/>
              <a:gd name="connsiteY7" fmla="*/ 1394204 h 2390785"/>
              <a:gd name="connsiteX8" fmla="*/ 1490980 w 3868420"/>
              <a:gd name="connsiteY8" fmla="*/ 1966174 h 2390785"/>
              <a:gd name="connsiteX9" fmla="*/ 3443809 w 3868420"/>
              <a:gd name="connsiteY9" fmla="*/ 13345 h 239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8420" h="2390785">
                <a:moveTo>
                  <a:pt x="3443135" y="0"/>
                </a:moveTo>
                <a:lnTo>
                  <a:pt x="3867746" y="0"/>
                </a:lnTo>
                <a:lnTo>
                  <a:pt x="3868420" y="13345"/>
                </a:lnTo>
                <a:cubicBezTo>
                  <a:pt x="3868420" y="1326369"/>
                  <a:pt x="2804004" y="2390785"/>
                  <a:pt x="1490980" y="2390785"/>
                </a:cubicBezTo>
                <a:cubicBezTo>
                  <a:pt x="998596" y="2390785"/>
                  <a:pt x="541173" y="2241102"/>
                  <a:pt x="161731" y="1984756"/>
                </a:cubicBezTo>
                <a:lnTo>
                  <a:pt x="0" y="1863816"/>
                </a:lnTo>
                <a:lnTo>
                  <a:pt x="0" y="1273040"/>
                </a:lnTo>
                <a:lnTo>
                  <a:pt x="110121" y="1394204"/>
                </a:lnTo>
                <a:cubicBezTo>
                  <a:pt x="463514" y="1747596"/>
                  <a:pt x="951721" y="1966174"/>
                  <a:pt x="1490980" y="1966174"/>
                </a:cubicBezTo>
                <a:cubicBezTo>
                  <a:pt x="2569498" y="1966174"/>
                  <a:pt x="3443809" y="1091863"/>
                  <a:pt x="3443809" y="13345"/>
                </a:cubicBezTo>
                <a:close/>
              </a:path>
            </a:pathLst>
          </a:custGeom>
          <a:gradFill>
            <a:gsLst>
              <a:gs pos="0">
                <a:srgbClr val="89C2BA"/>
              </a:gs>
              <a:gs pos="100000">
                <a:srgbClr val="80A5A9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3122" dirty="0">
              <a:solidFill>
                <a:schemeClr val="tx1"/>
              </a:solidFill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8175CF01-03A6-B1CC-CA97-013F8DDFBDD3}"/>
              </a:ext>
            </a:extLst>
          </p:cNvPr>
          <p:cNvSpPr/>
          <p:nvPr userDrawn="1"/>
        </p:nvSpPr>
        <p:spPr>
          <a:xfrm>
            <a:off x="1" y="-3409"/>
            <a:ext cx="4731173" cy="2764406"/>
          </a:xfrm>
          <a:custGeom>
            <a:avLst/>
            <a:gdLst>
              <a:gd name="connsiteX0" fmla="*/ 3180125 w 3548380"/>
              <a:gd name="connsiteY0" fmla="*/ 0 h 2073304"/>
              <a:gd name="connsiteX1" fmla="*/ 3547577 w 3548380"/>
              <a:gd name="connsiteY1" fmla="*/ 0 h 2073304"/>
              <a:gd name="connsiteX2" fmla="*/ 3548380 w 3548380"/>
              <a:gd name="connsiteY2" fmla="*/ 15904 h 2073304"/>
              <a:gd name="connsiteX3" fmla="*/ 1490980 w 3548380"/>
              <a:gd name="connsiteY3" fmla="*/ 2073304 h 2073304"/>
              <a:gd name="connsiteX4" fmla="*/ 36178 w 3548380"/>
              <a:gd name="connsiteY4" fmla="*/ 1470706 h 2073304"/>
              <a:gd name="connsiteX5" fmla="*/ 0 w 3548380"/>
              <a:gd name="connsiteY5" fmla="*/ 1430899 h 2073304"/>
              <a:gd name="connsiteX6" fmla="*/ 0 w 3548380"/>
              <a:gd name="connsiteY6" fmla="*/ 811056 h 2073304"/>
              <a:gd name="connsiteX7" fmla="*/ 5000 w 3548380"/>
              <a:gd name="connsiteY7" fmla="*/ 821434 h 2073304"/>
              <a:gd name="connsiteX8" fmla="*/ 1490980 w 3548380"/>
              <a:gd name="connsiteY8" fmla="*/ 1705852 h 2073304"/>
              <a:gd name="connsiteX9" fmla="*/ 3180928 w 3548380"/>
              <a:gd name="connsiteY9" fmla="*/ 15904 h 207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48380" h="2073304">
                <a:moveTo>
                  <a:pt x="3180125" y="0"/>
                </a:moveTo>
                <a:lnTo>
                  <a:pt x="3547577" y="0"/>
                </a:lnTo>
                <a:lnTo>
                  <a:pt x="3548380" y="15904"/>
                </a:lnTo>
                <a:cubicBezTo>
                  <a:pt x="3548380" y="1152175"/>
                  <a:pt x="2627251" y="2073304"/>
                  <a:pt x="1490980" y="2073304"/>
                </a:cubicBezTo>
                <a:cubicBezTo>
                  <a:pt x="922845" y="2073304"/>
                  <a:pt x="408495" y="1843022"/>
                  <a:pt x="36178" y="1470706"/>
                </a:cubicBezTo>
                <a:lnTo>
                  <a:pt x="0" y="1430899"/>
                </a:lnTo>
                <a:lnTo>
                  <a:pt x="0" y="811056"/>
                </a:lnTo>
                <a:lnTo>
                  <a:pt x="5000" y="821434"/>
                </a:lnTo>
                <a:cubicBezTo>
                  <a:pt x="291174" y="1348233"/>
                  <a:pt x="849314" y="1705852"/>
                  <a:pt x="1490980" y="1705852"/>
                </a:cubicBezTo>
                <a:cubicBezTo>
                  <a:pt x="2424313" y="1705852"/>
                  <a:pt x="3180928" y="949237"/>
                  <a:pt x="3180928" y="1590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3122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B9CA2A-39CA-AB06-6D21-104DB4A2C5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400" y="2760997"/>
            <a:ext cx="6432000" cy="107721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chapter title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239EBA-6281-7E42-1E65-BBADF53CB9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0400" y="3863616"/>
            <a:ext cx="6432000" cy="768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BF32165-6EEF-BC9B-B9E9-A13D3F33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71"/>
            <a:ext cx="2844800" cy="288000"/>
          </a:xfrm>
        </p:spPr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0271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me chapt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4B23040C-5D5E-2407-3BFC-7E6D902CCB2F}"/>
              </a:ext>
            </a:extLst>
          </p:cNvPr>
          <p:cNvSpPr/>
          <p:nvPr userDrawn="1"/>
        </p:nvSpPr>
        <p:spPr>
          <a:xfrm>
            <a:off x="1" y="-3407"/>
            <a:ext cx="5584613" cy="3617303"/>
          </a:xfrm>
          <a:custGeom>
            <a:avLst/>
            <a:gdLst>
              <a:gd name="connsiteX0" fmla="*/ 3705960 w 4188460"/>
              <a:gd name="connsiteY0" fmla="*/ 0 h 2712977"/>
              <a:gd name="connsiteX1" fmla="*/ 4187657 w 4188460"/>
              <a:gd name="connsiteY1" fmla="*/ 0 h 2712977"/>
              <a:gd name="connsiteX2" fmla="*/ 4188460 w 4188460"/>
              <a:gd name="connsiteY2" fmla="*/ 15903 h 2712977"/>
              <a:gd name="connsiteX3" fmla="*/ 1490980 w 4188460"/>
              <a:gd name="connsiteY3" fmla="*/ 2712977 h 2712977"/>
              <a:gd name="connsiteX4" fmla="*/ 205201 w 4188460"/>
              <a:gd name="connsiteY4" fmla="*/ 2387455 h 2712977"/>
              <a:gd name="connsiteX5" fmla="*/ 0 w 4188460"/>
              <a:gd name="connsiteY5" fmla="*/ 2262811 h 2712977"/>
              <a:gd name="connsiteX6" fmla="*/ 0 w 4188460"/>
              <a:gd name="connsiteY6" fmla="*/ 1651304 h 2712977"/>
              <a:gd name="connsiteX7" fmla="*/ 81536 w 4188460"/>
              <a:gd name="connsiteY7" fmla="*/ 1725396 h 2712977"/>
              <a:gd name="connsiteX8" fmla="*/ 1490980 w 4188460"/>
              <a:gd name="connsiteY8" fmla="*/ 2231280 h 2712977"/>
              <a:gd name="connsiteX9" fmla="*/ 3706763 w 4188460"/>
              <a:gd name="connsiteY9" fmla="*/ 15903 h 27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88460" h="2712977">
                <a:moveTo>
                  <a:pt x="3705960" y="0"/>
                </a:moveTo>
                <a:lnTo>
                  <a:pt x="4187657" y="0"/>
                </a:lnTo>
                <a:lnTo>
                  <a:pt x="4188460" y="15903"/>
                </a:lnTo>
                <a:cubicBezTo>
                  <a:pt x="4188460" y="1505456"/>
                  <a:pt x="2980757" y="2712977"/>
                  <a:pt x="1490980" y="2712977"/>
                </a:cubicBezTo>
                <a:cubicBezTo>
                  <a:pt x="1025425" y="2712977"/>
                  <a:pt x="587416" y="2595055"/>
                  <a:pt x="205201" y="2387455"/>
                </a:cubicBezTo>
                <a:lnTo>
                  <a:pt x="0" y="2262811"/>
                </a:lnTo>
                <a:lnTo>
                  <a:pt x="0" y="1651304"/>
                </a:lnTo>
                <a:lnTo>
                  <a:pt x="81536" y="1725396"/>
                </a:lnTo>
                <a:cubicBezTo>
                  <a:pt x="464554" y="2041432"/>
                  <a:pt x="955593" y="2231280"/>
                  <a:pt x="1490980" y="2231280"/>
                </a:cubicBezTo>
                <a:cubicBezTo>
                  <a:pt x="2714723" y="2231280"/>
                  <a:pt x="3706763" y="1239422"/>
                  <a:pt x="3706763" y="15903"/>
                </a:cubicBezTo>
                <a:close/>
              </a:path>
            </a:pathLst>
          </a:custGeom>
          <a:gradFill>
            <a:gsLst>
              <a:gs pos="97248">
                <a:srgbClr val="CAE1D7"/>
              </a:gs>
              <a:gs pos="76000">
                <a:srgbClr val="D1E9D4"/>
              </a:gs>
              <a:gs pos="0">
                <a:srgbClr val="DFF1C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3122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86E6F99D-6245-EF8C-A7E9-F19910537831}"/>
              </a:ext>
            </a:extLst>
          </p:cNvPr>
          <p:cNvSpPr/>
          <p:nvPr userDrawn="1"/>
        </p:nvSpPr>
        <p:spPr>
          <a:xfrm>
            <a:off x="1" y="3"/>
            <a:ext cx="5157893" cy="3187713"/>
          </a:xfrm>
          <a:custGeom>
            <a:avLst/>
            <a:gdLst>
              <a:gd name="connsiteX0" fmla="*/ 3443135 w 3868420"/>
              <a:gd name="connsiteY0" fmla="*/ 0 h 2390785"/>
              <a:gd name="connsiteX1" fmla="*/ 3867746 w 3868420"/>
              <a:gd name="connsiteY1" fmla="*/ 0 h 2390785"/>
              <a:gd name="connsiteX2" fmla="*/ 3868420 w 3868420"/>
              <a:gd name="connsiteY2" fmla="*/ 13345 h 2390785"/>
              <a:gd name="connsiteX3" fmla="*/ 1490980 w 3868420"/>
              <a:gd name="connsiteY3" fmla="*/ 2390785 h 2390785"/>
              <a:gd name="connsiteX4" fmla="*/ 161731 w 3868420"/>
              <a:gd name="connsiteY4" fmla="*/ 1984756 h 2390785"/>
              <a:gd name="connsiteX5" fmla="*/ 0 w 3868420"/>
              <a:gd name="connsiteY5" fmla="*/ 1863816 h 2390785"/>
              <a:gd name="connsiteX6" fmla="*/ 0 w 3868420"/>
              <a:gd name="connsiteY6" fmla="*/ 1273040 h 2390785"/>
              <a:gd name="connsiteX7" fmla="*/ 110121 w 3868420"/>
              <a:gd name="connsiteY7" fmla="*/ 1394204 h 2390785"/>
              <a:gd name="connsiteX8" fmla="*/ 1490980 w 3868420"/>
              <a:gd name="connsiteY8" fmla="*/ 1966174 h 2390785"/>
              <a:gd name="connsiteX9" fmla="*/ 3443809 w 3868420"/>
              <a:gd name="connsiteY9" fmla="*/ 13345 h 239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8420" h="2390785">
                <a:moveTo>
                  <a:pt x="3443135" y="0"/>
                </a:moveTo>
                <a:lnTo>
                  <a:pt x="3867746" y="0"/>
                </a:lnTo>
                <a:lnTo>
                  <a:pt x="3868420" y="13345"/>
                </a:lnTo>
                <a:cubicBezTo>
                  <a:pt x="3868420" y="1326369"/>
                  <a:pt x="2804004" y="2390785"/>
                  <a:pt x="1490980" y="2390785"/>
                </a:cubicBezTo>
                <a:cubicBezTo>
                  <a:pt x="998596" y="2390785"/>
                  <a:pt x="541173" y="2241102"/>
                  <a:pt x="161731" y="1984756"/>
                </a:cubicBezTo>
                <a:lnTo>
                  <a:pt x="0" y="1863816"/>
                </a:lnTo>
                <a:lnTo>
                  <a:pt x="0" y="1273040"/>
                </a:lnTo>
                <a:lnTo>
                  <a:pt x="110121" y="1394204"/>
                </a:lnTo>
                <a:cubicBezTo>
                  <a:pt x="463514" y="1747596"/>
                  <a:pt x="951721" y="1966174"/>
                  <a:pt x="1490980" y="1966174"/>
                </a:cubicBezTo>
                <a:cubicBezTo>
                  <a:pt x="2569498" y="1966174"/>
                  <a:pt x="3443809" y="1091863"/>
                  <a:pt x="3443809" y="13345"/>
                </a:cubicBezTo>
                <a:close/>
              </a:path>
            </a:pathLst>
          </a:custGeom>
          <a:gradFill>
            <a:gsLst>
              <a:gs pos="97248">
                <a:srgbClr val="85B6B3"/>
              </a:gs>
              <a:gs pos="76000">
                <a:srgbClr val="92C8B2"/>
              </a:gs>
              <a:gs pos="0">
                <a:srgbClr val="BCE29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122" dirty="0"/>
              <a:t>v</a:t>
            </a: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8175CF01-03A6-B1CC-CA97-013F8DDFBDD3}"/>
              </a:ext>
            </a:extLst>
          </p:cNvPr>
          <p:cNvSpPr/>
          <p:nvPr userDrawn="1"/>
        </p:nvSpPr>
        <p:spPr>
          <a:xfrm>
            <a:off x="1" y="-3409"/>
            <a:ext cx="4731173" cy="2764406"/>
          </a:xfrm>
          <a:custGeom>
            <a:avLst/>
            <a:gdLst>
              <a:gd name="connsiteX0" fmla="*/ 3180125 w 3548380"/>
              <a:gd name="connsiteY0" fmla="*/ 0 h 2073304"/>
              <a:gd name="connsiteX1" fmla="*/ 3547577 w 3548380"/>
              <a:gd name="connsiteY1" fmla="*/ 0 h 2073304"/>
              <a:gd name="connsiteX2" fmla="*/ 3548380 w 3548380"/>
              <a:gd name="connsiteY2" fmla="*/ 15904 h 2073304"/>
              <a:gd name="connsiteX3" fmla="*/ 1490980 w 3548380"/>
              <a:gd name="connsiteY3" fmla="*/ 2073304 h 2073304"/>
              <a:gd name="connsiteX4" fmla="*/ 36178 w 3548380"/>
              <a:gd name="connsiteY4" fmla="*/ 1470706 h 2073304"/>
              <a:gd name="connsiteX5" fmla="*/ 0 w 3548380"/>
              <a:gd name="connsiteY5" fmla="*/ 1430899 h 2073304"/>
              <a:gd name="connsiteX6" fmla="*/ 0 w 3548380"/>
              <a:gd name="connsiteY6" fmla="*/ 811056 h 2073304"/>
              <a:gd name="connsiteX7" fmla="*/ 5000 w 3548380"/>
              <a:gd name="connsiteY7" fmla="*/ 821434 h 2073304"/>
              <a:gd name="connsiteX8" fmla="*/ 1490980 w 3548380"/>
              <a:gd name="connsiteY8" fmla="*/ 1705852 h 2073304"/>
              <a:gd name="connsiteX9" fmla="*/ 3180928 w 3548380"/>
              <a:gd name="connsiteY9" fmla="*/ 15904 h 207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48380" h="2073304">
                <a:moveTo>
                  <a:pt x="3180125" y="0"/>
                </a:moveTo>
                <a:lnTo>
                  <a:pt x="3547577" y="0"/>
                </a:lnTo>
                <a:lnTo>
                  <a:pt x="3548380" y="15904"/>
                </a:lnTo>
                <a:cubicBezTo>
                  <a:pt x="3548380" y="1152175"/>
                  <a:pt x="2627251" y="2073304"/>
                  <a:pt x="1490980" y="2073304"/>
                </a:cubicBezTo>
                <a:cubicBezTo>
                  <a:pt x="922845" y="2073304"/>
                  <a:pt x="408495" y="1843022"/>
                  <a:pt x="36178" y="1470706"/>
                </a:cubicBezTo>
                <a:lnTo>
                  <a:pt x="0" y="1430899"/>
                </a:lnTo>
                <a:lnTo>
                  <a:pt x="0" y="811056"/>
                </a:lnTo>
                <a:lnTo>
                  <a:pt x="5000" y="821434"/>
                </a:lnTo>
                <a:cubicBezTo>
                  <a:pt x="291174" y="1348233"/>
                  <a:pt x="849314" y="1705852"/>
                  <a:pt x="1490980" y="1705852"/>
                </a:cubicBezTo>
                <a:cubicBezTo>
                  <a:pt x="2424313" y="1705852"/>
                  <a:pt x="3180928" y="949237"/>
                  <a:pt x="3180928" y="15904"/>
                </a:cubicBezTo>
                <a:close/>
              </a:path>
            </a:pathLst>
          </a:custGeom>
          <a:gradFill>
            <a:gsLst>
              <a:gs pos="97248">
                <a:schemeClr val="accent2"/>
              </a:gs>
              <a:gs pos="76000">
                <a:schemeClr val="accent1"/>
              </a:gs>
              <a:gs pos="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3122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CF89CA-42DB-24C4-EDF1-2720A7F45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400" y="2760997"/>
            <a:ext cx="6432000" cy="107721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chapter title</a:t>
            </a:r>
            <a:endParaRPr lang="en-GB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10FD4E46-A735-2058-B9C5-1FD28497B8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0400" y="3863616"/>
            <a:ext cx="6432000" cy="768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BFBAFDC-42B9-FC23-FBAC-5E7949367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71"/>
            <a:ext cx="2844800" cy="288000"/>
          </a:xfrm>
        </p:spPr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1896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hapt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4B23040C-5D5E-2407-3BFC-7E6D902CCB2F}"/>
              </a:ext>
            </a:extLst>
          </p:cNvPr>
          <p:cNvSpPr/>
          <p:nvPr userDrawn="1"/>
        </p:nvSpPr>
        <p:spPr>
          <a:xfrm>
            <a:off x="1" y="-3407"/>
            <a:ext cx="5584613" cy="3617303"/>
          </a:xfrm>
          <a:custGeom>
            <a:avLst/>
            <a:gdLst>
              <a:gd name="connsiteX0" fmla="*/ 3705960 w 4188460"/>
              <a:gd name="connsiteY0" fmla="*/ 0 h 2712977"/>
              <a:gd name="connsiteX1" fmla="*/ 4187657 w 4188460"/>
              <a:gd name="connsiteY1" fmla="*/ 0 h 2712977"/>
              <a:gd name="connsiteX2" fmla="*/ 4188460 w 4188460"/>
              <a:gd name="connsiteY2" fmla="*/ 15903 h 2712977"/>
              <a:gd name="connsiteX3" fmla="*/ 1490980 w 4188460"/>
              <a:gd name="connsiteY3" fmla="*/ 2712977 h 2712977"/>
              <a:gd name="connsiteX4" fmla="*/ 205201 w 4188460"/>
              <a:gd name="connsiteY4" fmla="*/ 2387455 h 2712977"/>
              <a:gd name="connsiteX5" fmla="*/ 0 w 4188460"/>
              <a:gd name="connsiteY5" fmla="*/ 2262811 h 2712977"/>
              <a:gd name="connsiteX6" fmla="*/ 0 w 4188460"/>
              <a:gd name="connsiteY6" fmla="*/ 1651304 h 2712977"/>
              <a:gd name="connsiteX7" fmla="*/ 81536 w 4188460"/>
              <a:gd name="connsiteY7" fmla="*/ 1725396 h 2712977"/>
              <a:gd name="connsiteX8" fmla="*/ 1490980 w 4188460"/>
              <a:gd name="connsiteY8" fmla="*/ 2231280 h 2712977"/>
              <a:gd name="connsiteX9" fmla="*/ 3706763 w 4188460"/>
              <a:gd name="connsiteY9" fmla="*/ 15903 h 27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88460" h="2712977">
                <a:moveTo>
                  <a:pt x="3705960" y="0"/>
                </a:moveTo>
                <a:lnTo>
                  <a:pt x="4187657" y="0"/>
                </a:lnTo>
                <a:lnTo>
                  <a:pt x="4188460" y="15903"/>
                </a:lnTo>
                <a:cubicBezTo>
                  <a:pt x="4188460" y="1505456"/>
                  <a:pt x="2980757" y="2712977"/>
                  <a:pt x="1490980" y="2712977"/>
                </a:cubicBezTo>
                <a:cubicBezTo>
                  <a:pt x="1025425" y="2712977"/>
                  <a:pt x="587416" y="2595055"/>
                  <a:pt x="205201" y="2387455"/>
                </a:cubicBezTo>
                <a:lnTo>
                  <a:pt x="0" y="2262811"/>
                </a:lnTo>
                <a:lnTo>
                  <a:pt x="0" y="1651304"/>
                </a:lnTo>
                <a:lnTo>
                  <a:pt x="81536" y="1725396"/>
                </a:lnTo>
                <a:cubicBezTo>
                  <a:pt x="464554" y="2041432"/>
                  <a:pt x="955593" y="2231280"/>
                  <a:pt x="1490980" y="2231280"/>
                </a:cubicBezTo>
                <a:cubicBezTo>
                  <a:pt x="2714723" y="2231280"/>
                  <a:pt x="3706763" y="1239422"/>
                  <a:pt x="3706763" y="15903"/>
                </a:cubicBezTo>
                <a:close/>
              </a:path>
            </a:pathLst>
          </a:custGeom>
          <a:gradFill>
            <a:gsLst>
              <a:gs pos="97248">
                <a:srgbClr val="C9E0D7"/>
              </a:gs>
              <a:gs pos="77000">
                <a:srgbClr val="CBE5DD"/>
              </a:gs>
              <a:gs pos="0">
                <a:srgbClr val="CBE6E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3122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86E6F99D-6245-EF8C-A7E9-F19910537831}"/>
              </a:ext>
            </a:extLst>
          </p:cNvPr>
          <p:cNvSpPr/>
          <p:nvPr userDrawn="1"/>
        </p:nvSpPr>
        <p:spPr>
          <a:xfrm>
            <a:off x="1" y="3"/>
            <a:ext cx="5157893" cy="3187713"/>
          </a:xfrm>
          <a:custGeom>
            <a:avLst/>
            <a:gdLst>
              <a:gd name="connsiteX0" fmla="*/ 3443135 w 3868420"/>
              <a:gd name="connsiteY0" fmla="*/ 0 h 2390785"/>
              <a:gd name="connsiteX1" fmla="*/ 3867746 w 3868420"/>
              <a:gd name="connsiteY1" fmla="*/ 0 h 2390785"/>
              <a:gd name="connsiteX2" fmla="*/ 3868420 w 3868420"/>
              <a:gd name="connsiteY2" fmla="*/ 13345 h 2390785"/>
              <a:gd name="connsiteX3" fmla="*/ 1490980 w 3868420"/>
              <a:gd name="connsiteY3" fmla="*/ 2390785 h 2390785"/>
              <a:gd name="connsiteX4" fmla="*/ 161731 w 3868420"/>
              <a:gd name="connsiteY4" fmla="*/ 1984756 h 2390785"/>
              <a:gd name="connsiteX5" fmla="*/ 0 w 3868420"/>
              <a:gd name="connsiteY5" fmla="*/ 1863816 h 2390785"/>
              <a:gd name="connsiteX6" fmla="*/ 0 w 3868420"/>
              <a:gd name="connsiteY6" fmla="*/ 1273040 h 2390785"/>
              <a:gd name="connsiteX7" fmla="*/ 110121 w 3868420"/>
              <a:gd name="connsiteY7" fmla="*/ 1394204 h 2390785"/>
              <a:gd name="connsiteX8" fmla="*/ 1490980 w 3868420"/>
              <a:gd name="connsiteY8" fmla="*/ 1966174 h 2390785"/>
              <a:gd name="connsiteX9" fmla="*/ 3443809 w 3868420"/>
              <a:gd name="connsiteY9" fmla="*/ 13345 h 239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8420" h="2390785">
                <a:moveTo>
                  <a:pt x="3443135" y="0"/>
                </a:moveTo>
                <a:lnTo>
                  <a:pt x="3867746" y="0"/>
                </a:lnTo>
                <a:lnTo>
                  <a:pt x="3868420" y="13345"/>
                </a:lnTo>
                <a:cubicBezTo>
                  <a:pt x="3868420" y="1326369"/>
                  <a:pt x="2804004" y="2390785"/>
                  <a:pt x="1490980" y="2390785"/>
                </a:cubicBezTo>
                <a:cubicBezTo>
                  <a:pt x="998596" y="2390785"/>
                  <a:pt x="541173" y="2241102"/>
                  <a:pt x="161731" y="1984756"/>
                </a:cubicBezTo>
                <a:lnTo>
                  <a:pt x="0" y="1863816"/>
                </a:lnTo>
                <a:lnTo>
                  <a:pt x="0" y="1273040"/>
                </a:lnTo>
                <a:lnTo>
                  <a:pt x="110121" y="1394204"/>
                </a:lnTo>
                <a:cubicBezTo>
                  <a:pt x="463514" y="1747596"/>
                  <a:pt x="951721" y="1966174"/>
                  <a:pt x="1490980" y="1966174"/>
                </a:cubicBezTo>
                <a:cubicBezTo>
                  <a:pt x="2569498" y="1966174"/>
                  <a:pt x="3443809" y="1091863"/>
                  <a:pt x="3443809" y="13345"/>
                </a:cubicBezTo>
                <a:close/>
              </a:path>
            </a:pathLst>
          </a:custGeom>
          <a:gradFill>
            <a:gsLst>
              <a:gs pos="97248">
                <a:srgbClr val="86B9B4"/>
              </a:gs>
              <a:gs pos="76000">
                <a:srgbClr val="89C3C2"/>
              </a:gs>
              <a:gs pos="0">
                <a:srgbClr val="8BC6D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122" dirty="0"/>
              <a:t>v</a:t>
            </a: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8175CF01-03A6-B1CC-CA97-013F8DDFBDD3}"/>
              </a:ext>
            </a:extLst>
          </p:cNvPr>
          <p:cNvSpPr/>
          <p:nvPr userDrawn="1"/>
        </p:nvSpPr>
        <p:spPr>
          <a:xfrm>
            <a:off x="1" y="-3409"/>
            <a:ext cx="4731173" cy="2764406"/>
          </a:xfrm>
          <a:custGeom>
            <a:avLst/>
            <a:gdLst>
              <a:gd name="connsiteX0" fmla="*/ 3180125 w 3548380"/>
              <a:gd name="connsiteY0" fmla="*/ 0 h 2073304"/>
              <a:gd name="connsiteX1" fmla="*/ 3547577 w 3548380"/>
              <a:gd name="connsiteY1" fmla="*/ 0 h 2073304"/>
              <a:gd name="connsiteX2" fmla="*/ 3548380 w 3548380"/>
              <a:gd name="connsiteY2" fmla="*/ 15904 h 2073304"/>
              <a:gd name="connsiteX3" fmla="*/ 1490980 w 3548380"/>
              <a:gd name="connsiteY3" fmla="*/ 2073304 h 2073304"/>
              <a:gd name="connsiteX4" fmla="*/ 36178 w 3548380"/>
              <a:gd name="connsiteY4" fmla="*/ 1470706 h 2073304"/>
              <a:gd name="connsiteX5" fmla="*/ 0 w 3548380"/>
              <a:gd name="connsiteY5" fmla="*/ 1430899 h 2073304"/>
              <a:gd name="connsiteX6" fmla="*/ 0 w 3548380"/>
              <a:gd name="connsiteY6" fmla="*/ 811056 h 2073304"/>
              <a:gd name="connsiteX7" fmla="*/ 5000 w 3548380"/>
              <a:gd name="connsiteY7" fmla="*/ 821434 h 2073304"/>
              <a:gd name="connsiteX8" fmla="*/ 1490980 w 3548380"/>
              <a:gd name="connsiteY8" fmla="*/ 1705852 h 2073304"/>
              <a:gd name="connsiteX9" fmla="*/ 3180928 w 3548380"/>
              <a:gd name="connsiteY9" fmla="*/ 15904 h 207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48380" h="2073304">
                <a:moveTo>
                  <a:pt x="3180125" y="0"/>
                </a:moveTo>
                <a:lnTo>
                  <a:pt x="3547577" y="0"/>
                </a:lnTo>
                <a:lnTo>
                  <a:pt x="3548380" y="15904"/>
                </a:lnTo>
                <a:cubicBezTo>
                  <a:pt x="3548380" y="1152175"/>
                  <a:pt x="2627251" y="2073304"/>
                  <a:pt x="1490980" y="2073304"/>
                </a:cubicBezTo>
                <a:cubicBezTo>
                  <a:pt x="922845" y="2073304"/>
                  <a:pt x="408495" y="1843022"/>
                  <a:pt x="36178" y="1470706"/>
                </a:cubicBezTo>
                <a:lnTo>
                  <a:pt x="0" y="1430899"/>
                </a:lnTo>
                <a:lnTo>
                  <a:pt x="0" y="811056"/>
                </a:lnTo>
                <a:lnTo>
                  <a:pt x="5000" y="821434"/>
                </a:lnTo>
                <a:cubicBezTo>
                  <a:pt x="291174" y="1348233"/>
                  <a:pt x="849314" y="1705852"/>
                  <a:pt x="1490980" y="1705852"/>
                </a:cubicBezTo>
                <a:cubicBezTo>
                  <a:pt x="2424313" y="1705852"/>
                  <a:pt x="3180928" y="949237"/>
                  <a:pt x="3180928" y="15904"/>
                </a:cubicBezTo>
                <a:close/>
              </a:path>
            </a:pathLst>
          </a:custGeom>
          <a:gradFill>
            <a:gsLst>
              <a:gs pos="97248">
                <a:schemeClr val="accent2"/>
              </a:gs>
              <a:gs pos="76000">
                <a:schemeClr val="accent1"/>
              </a:gs>
              <a:gs pos="0">
                <a:schemeClr val="accent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3122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CF89CA-42DB-24C4-EDF1-2720A7F45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400" y="2760997"/>
            <a:ext cx="6432000" cy="107721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chapter title</a:t>
            </a:r>
            <a:endParaRPr lang="en-GB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10FD4E46-A735-2058-B9C5-1FD28497B8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0400" y="3863616"/>
            <a:ext cx="6432000" cy="768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BFBAFDC-42B9-FC23-FBAC-5E7949367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71"/>
            <a:ext cx="2844800" cy="288000"/>
          </a:xfrm>
        </p:spPr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394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nt chapter">
    <p:bg>
      <p:bgPr>
        <a:gradFill>
          <a:gsLst>
            <a:gs pos="100000">
              <a:srgbClr val="B8DAD5"/>
            </a:gs>
            <a:gs pos="0">
              <a:srgbClr val="E7F3F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4B23040C-5D5E-2407-3BFC-7E6D902CCB2F}"/>
              </a:ext>
            </a:extLst>
          </p:cNvPr>
          <p:cNvSpPr/>
          <p:nvPr userDrawn="1"/>
        </p:nvSpPr>
        <p:spPr>
          <a:xfrm>
            <a:off x="1" y="-3407"/>
            <a:ext cx="5584613" cy="3617303"/>
          </a:xfrm>
          <a:custGeom>
            <a:avLst/>
            <a:gdLst>
              <a:gd name="connsiteX0" fmla="*/ 3705960 w 4188460"/>
              <a:gd name="connsiteY0" fmla="*/ 0 h 2712977"/>
              <a:gd name="connsiteX1" fmla="*/ 4187657 w 4188460"/>
              <a:gd name="connsiteY1" fmla="*/ 0 h 2712977"/>
              <a:gd name="connsiteX2" fmla="*/ 4188460 w 4188460"/>
              <a:gd name="connsiteY2" fmla="*/ 15903 h 2712977"/>
              <a:gd name="connsiteX3" fmla="*/ 1490980 w 4188460"/>
              <a:gd name="connsiteY3" fmla="*/ 2712977 h 2712977"/>
              <a:gd name="connsiteX4" fmla="*/ 205201 w 4188460"/>
              <a:gd name="connsiteY4" fmla="*/ 2387455 h 2712977"/>
              <a:gd name="connsiteX5" fmla="*/ 0 w 4188460"/>
              <a:gd name="connsiteY5" fmla="*/ 2262811 h 2712977"/>
              <a:gd name="connsiteX6" fmla="*/ 0 w 4188460"/>
              <a:gd name="connsiteY6" fmla="*/ 1651304 h 2712977"/>
              <a:gd name="connsiteX7" fmla="*/ 81536 w 4188460"/>
              <a:gd name="connsiteY7" fmla="*/ 1725396 h 2712977"/>
              <a:gd name="connsiteX8" fmla="*/ 1490980 w 4188460"/>
              <a:gd name="connsiteY8" fmla="*/ 2231280 h 2712977"/>
              <a:gd name="connsiteX9" fmla="*/ 3706763 w 4188460"/>
              <a:gd name="connsiteY9" fmla="*/ 15903 h 27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88460" h="2712977">
                <a:moveTo>
                  <a:pt x="3705960" y="0"/>
                </a:moveTo>
                <a:lnTo>
                  <a:pt x="4187657" y="0"/>
                </a:lnTo>
                <a:lnTo>
                  <a:pt x="4188460" y="15903"/>
                </a:lnTo>
                <a:cubicBezTo>
                  <a:pt x="4188460" y="1505456"/>
                  <a:pt x="2980757" y="2712977"/>
                  <a:pt x="1490980" y="2712977"/>
                </a:cubicBezTo>
                <a:cubicBezTo>
                  <a:pt x="1025425" y="2712977"/>
                  <a:pt x="587416" y="2595055"/>
                  <a:pt x="205201" y="2387455"/>
                </a:cubicBezTo>
                <a:lnTo>
                  <a:pt x="0" y="2262811"/>
                </a:lnTo>
                <a:lnTo>
                  <a:pt x="0" y="1651304"/>
                </a:lnTo>
                <a:lnTo>
                  <a:pt x="81536" y="1725396"/>
                </a:lnTo>
                <a:cubicBezTo>
                  <a:pt x="464554" y="2041432"/>
                  <a:pt x="955593" y="2231280"/>
                  <a:pt x="1490980" y="2231280"/>
                </a:cubicBezTo>
                <a:cubicBezTo>
                  <a:pt x="2714723" y="2231280"/>
                  <a:pt x="3706763" y="1239422"/>
                  <a:pt x="3706763" y="15903"/>
                </a:cubicBezTo>
                <a:close/>
              </a:path>
            </a:pathLst>
          </a:custGeom>
          <a:gradFill>
            <a:gsLst>
              <a:gs pos="0">
                <a:srgbClr val="D0E6E3"/>
              </a:gs>
              <a:gs pos="100000">
                <a:srgbClr val="D0DDD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3122">
              <a:solidFill>
                <a:schemeClr val="tx1"/>
              </a:solidFill>
            </a:endParaRP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86E6F99D-6245-EF8C-A7E9-F19910537831}"/>
              </a:ext>
            </a:extLst>
          </p:cNvPr>
          <p:cNvSpPr/>
          <p:nvPr userDrawn="1"/>
        </p:nvSpPr>
        <p:spPr>
          <a:xfrm>
            <a:off x="1" y="3"/>
            <a:ext cx="5157893" cy="3187713"/>
          </a:xfrm>
          <a:custGeom>
            <a:avLst/>
            <a:gdLst>
              <a:gd name="connsiteX0" fmla="*/ 3443135 w 3868420"/>
              <a:gd name="connsiteY0" fmla="*/ 0 h 2390785"/>
              <a:gd name="connsiteX1" fmla="*/ 3867746 w 3868420"/>
              <a:gd name="connsiteY1" fmla="*/ 0 h 2390785"/>
              <a:gd name="connsiteX2" fmla="*/ 3868420 w 3868420"/>
              <a:gd name="connsiteY2" fmla="*/ 13345 h 2390785"/>
              <a:gd name="connsiteX3" fmla="*/ 1490980 w 3868420"/>
              <a:gd name="connsiteY3" fmla="*/ 2390785 h 2390785"/>
              <a:gd name="connsiteX4" fmla="*/ 161731 w 3868420"/>
              <a:gd name="connsiteY4" fmla="*/ 1984756 h 2390785"/>
              <a:gd name="connsiteX5" fmla="*/ 0 w 3868420"/>
              <a:gd name="connsiteY5" fmla="*/ 1863816 h 2390785"/>
              <a:gd name="connsiteX6" fmla="*/ 0 w 3868420"/>
              <a:gd name="connsiteY6" fmla="*/ 1273040 h 2390785"/>
              <a:gd name="connsiteX7" fmla="*/ 110121 w 3868420"/>
              <a:gd name="connsiteY7" fmla="*/ 1394204 h 2390785"/>
              <a:gd name="connsiteX8" fmla="*/ 1490980 w 3868420"/>
              <a:gd name="connsiteY8" fmla="*/ 1966174 h 2390785"/>
              <a:gd name="connsiteX9" fmla="*/ 3443809 w 3868420"/>
              <a:gd name="connsiteY9" fmla="*/ 13345 h 239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8420" h="2390785">
                <a:moveTo>
                  <a:pt x="3443135" y="0"/>
                </a:moveTo>
                <a:lnTo>
                  <a:pt x="3867746" y="0"/>
                </a:lnTo>
                <a:lnTo>
                  <a:pt x="3868420" y="13345"/>
                </a:lnTo>
                <a:cubicBezTo>
                  <a:pt x="3868420" y="1326369"/>
                  <a:pt x="2804004" y="2390785"/>
                  <a:pt x="1490980" y="2390785"/>
                </a:cubicBezTo>
                <a:cubicBezTo>
                  <a:pt x="998596" y="2390785"/>
                  <a:pt x="541173" y="2241102"/>
                  <a:pt x="161731" y="1984756"/>
                </a:cubicBezTo>
                <a:lnTo>
                  <a:pt x="0" y="1863816"/>
                </a:lnTo>
                <a:lnTo>
                  <a:pt x="0" y="1273040"/>
                </a:lnTo>
                <a:lnTo>
                  <a:pt x="110121" y="1394204"/>
                </a:lnTo>
                <a:cubicBezTo>
                  <a:pt x="463514" y="1747596"/>
                  <a:pt x="951721" y="1966174"/>
                  <a:pt x="1490980" y="1966174"/>
                </a:cubicBezTo>
                <a:cubicBezTo>
                  <a:pt x="2569498" y="1966174"/>
                  <a:pt x="3443809" y="1091863"/>
                  <a:pt x="3443809" y="13345"/>
                </a:cubicBezTo>
                <a:close/>
              </a:path>
            </a:pathLst>
          </a:custGeom>
          <a:gradFill>
            <a:gsLst>
              <a:gs pos="0">
                <a:srgbClr val="89C2BA"/>
              </a:gs>
              <a:gs pos="100000">
                <a:srgbClr val="80A5A9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3122" dirty="0">
              <a:solidFill>
                <a:schemeClr val="tx1"/>
              </a:solidFill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8175CF01-03A6-B1CC-CA97-013F8DDFBDD3}"/>
              </a:ext>
            </a:extLst>
          </p:cNvPr>
          <p:cNvSpPr/>
          <p:nvPr userDrawn="1"/>
        </p:nvSpPr>
        <p:spPr>
          <a:xfrm>
            <a:off x="1" y="-3409"/>
            <a:ext cx="4731173" cy="2764406"/>
          </a:xfrm>
          <a:custGeom>
            <a:avLst/>
            <a:gdLst>
              <a:gd name="connsiteX0" fmla="*/ 3180125 w 3548380"/>
              <a:gd name="connsiteY0" fmla="*/ 0 h 2073304"/>
              <a:gd name="connsiteX1" fmla="*/ 3547577 w 3548380"/>
              <a:gd name="connsiteY1" fmla="*/ 0 h 2073304"/>
              <a:gd name="connsiteX2" fmla="*/ 3548380 w 3548380"/>
              <a:gd name="connsiteY2" fmla="*/ 15904 h 2073304"/>
              <a:gd name="connsiteX3" fmla="*/ 1490980 w 3548380"/>
              <a:gd name="connsiteY3" fmla="*/ 2073304 h 2073304"/>
              <a:gd name="connsiteX4" fmla="*/ 36178 w 3548380"/>
              <a:gd name="connsiteY4" fmla="*/ 1470706 h 2073304"/>
              <a:gd name="connsiteX5" fmla="*/ 0 w 3548380"/>
              <a:gd name="connsiteY5" fmla="*/ 1430899 h 2073304"/>
              <a:gd name="connsiteX6" fmla="*/ 0 w 3548380"/>
              <a:gd name="connsiteY6" fmla="*/ 811056 h 2073304"/>
              <a:gd name="connsiteX7" fmla="*/ 5000 w 3548380"/>
              <a:gd name="connsiteY7" fmla="*/ 821434 h 2073304"/>
              <a:gd name="connsiteX8" fmla="*/ 1490980 w 3548380"/>
              <a:gd name="connsiteY8" fmla="*/ 1705852 h 2073304"/>
              <a:gd name="connsiteX9" fmla="*/ 3180928 w 3548380"/>
              <a:gd name="connsiteY9" fmla="*/ 15904 h 207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48380" h="2073304">
                <a:moveTo>
                  <a:pt x="3180125" y="0"/>
                </a:moveTo>
                <a:lnTo>
                  <a:pt x="3547577" y="0"/>
                </a:lnTo>
                <a:lnTo>
                  <a:pt x="3548380" y="15904"/>
                </a:lnTo>
                <a:cubicBezTo>
                  <a:pt x="3548380" y="1152175"/>
                  <a:pt x="2627251" y="2073304"/>
                  <a:pt x="1490980" y="2073304"/>
                </a:cubicBezTo>
                <a:cubicBezTo>
                  <a:pt x="922845" y="2073304"/>
                  <a:pt x="408495" y="1843022"/>
                  <a:pt x="36178" y="1470706"/>
                </a:cubicBezTo>
                <a:lnTo>
                  <a:pt x="0" y="1430899"/>
                </a:lnTo>
                <a:lnTo>
                  <a:pt x="0" y="811056"/>
                </a:lnTo>
                <a:lnTo>
                  <a:pt x="5000" y="821434"/>
                </a:lnTo>
                <a:cubicBezTo>
                  <a:pt x="291174" y="1348233"/>
                  <a:pt x="849314" y="1705852"/>
                  <a:pt x="1490980" y="1705852"/>
                </a:cubicBezTo>
                <a:cubicBezTo>
                  <a:pt x="2424313" y="1705852"/>
                  <a:pt x="3180928" y="949237"/>
                  <a:pt x="3180928" y="1590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3122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768814-A465-32A8-A0C1-94BD68666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400" y="2760997"/>
            <a:ext cx="6432000" cy="107721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chapter title</a:t>
            </a:r>
            <a:endParaRPr lang="en-GB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B6825E2-092A-BB61-9D98-9EA6BB8812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0400" y="3863616"/>
            <a:ext cx="6432000" cy="768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E5144-548A-4D5B-1B43-34CF1458A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71"/>
            <a:ext cx="2844800" cy="288000"/>
          </a:xfrm>
        </p:spPr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1136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71"/>
            <a:ext cx="28448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 b="1">
                <a:solidFill>
                  <a:schemeClr val="accent1"/>
                </a:solidFill>
              </a:defRPr>
            </a:lvl1pPr>
          </a:lstStyle>
          <a:p>
            <a:fld id="{9006A104-EB2E-4D2A-BC7D-4B0E2106319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1C3335A-3602-7249-9760-E1C6E6BE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2408"/>
            <a:ext cx="10972800" cy="94384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DC511A1-00FD-FC46-98FB-2F2CCC219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96536"/>
            <a:ext cx="10972800" cy="49440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0003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  <p:sldLayoutId id="2147484090" r:id="rId12"/>
    <p:sldLayoutId id="2147484091" r:id="rId13"/>
    <p:sldLayoutId id="2147484092" r:id="rId14"/>
    <p:sldLayoutId id="2147484093" r:id="rId15"/>
    <p:sldLayoutId id="2147484094" r:id="rId16"/>
    <p:sldLayoutId id="2147484095" r:id="rId17"/>
    <p:sldLayoutId id="2147484096" r:id="rId18"/>
    <p:sldLayoutId id="2147484097" r:id="rId19"/>
    <p:sldLayoutId id="2147484098" r:id="rId20"/>
    <p:sldLayoutId id="2147484099" r:id="rId21"/>
    <p:sldLayoutId id="2147484100" r:id="rId22"/>
    <p:sldLayoutId id="2147484101" r:id="rId23"/>
    <p:sldLayoutId id="2147484102" r:id="rId24"/>
    <p:sldLayoutId id="2147484103" r:id="rId25"/>
    <p:sldLayoutId id="2147484104" r:id="rId26"/>
    <p:sldLayoutId id="2147484105" r:id="rId27"/>
    <p:sldLayoutId id="2147484106" r:id="rId28"/>
    <p:sldLayoutId id="2147484107" r:id="rId29"/>
  </p:sldLayoutIdLst>
  <p:hf hdr="0" ftr="0" dt="0"/>
  <p:txStyles>
    <p:titleStyle>
      <a:lvl1pPr algn="l" defTabSz="1219095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04773" indent="-304773" algn="l" defTabSz="1219095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33928" indent="-304773" algn="l" defTabSz="1219095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8703" indent="-304773" algn="l" defTabSz="1219095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475" indent="-304773" algn="l" defTabSz="1219095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8249" indent="-304773" algn="l" defTabSz="1219095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1219095" rtl="0" eaLnBrk="1" latinLnBrk="0" hangingPunct="1"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2000" b="1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1219095" rtl="0" eaLnBrk="1" latinLnBrk="0" hangingPunct="1"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20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095" rtl="0" eaLnBrk="1" latinLnBrk="0" hangingPunct="1"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2000" b="1" kern="1200">
          <a:solidFill>
            <a:schemeClr val="accent2"/>
          </a:solidFill>
          <a:latin typeface="+mn-lt"/>
          <a:ea typeface="+mn-ea"/>
          <a:cs typeface="+mn-cs"/>
        </a:defRPr>
      </a:lvl8pPr>
      <a:lvl9pPr marL="0" indent="0" algn="l" defTabSz="1219095" rtl="0" eaLnBrk="1" latinLnBrk="0" hangingPunct="1"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2000" kern="1200">
          <a:solidFill>
            <a:schemeClr val="accent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0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47" algn="l" defTabSz="12190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95" algn="l" defTabSz="12190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41" algn="l" defTabSz="12190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86" algn="l" defTabSz="12190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33" algn="l" defTabSz="12190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81" algn="l" defTabSz="12190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27" algn="l" defTabSz="12190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74" algn="l" defTabSz="12190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96">
          <p15:clr>
            <a:srgbClr val="9FCC3B"/>
          </p15:clr>
        </p15:guide>
        <p15:guide id="3" pos="3840">
          <p15:clr>
            <a:srgbClr val="9FCC3B"/>
          </p15:clr>
        </p15:guide>
        <p15:guide id="4" orient="horz" pos="879">
          <p15:clr>
            <a:srgbClr val="9FCC3B"/>
          </p15:clr>
        </p15:guide>
        <p15:guide id="5" orient="horz" pos="3993">
          <p15:clr>
            <a:srgbClr val="9FCC3B"/>
          </p15:clr>
        </p15:guide>
        <p15:guide id="12" pos="5093">
          <p15:clr>
            <a:srgbClr val="9FCC3B"/>
          </p15:clr>
        </p15:guide>
        <p15:guide id="13" pos="4940">
          <p15:clr>
            <a:srgbClr val="9FCC3B"/>
          </p15:clr>
        </p15:guide>
        <p15:guide id="14" pos="6272">
          <p15:clr>
            <a:srgbClr val="9FCC3B"/>
          </p15:clr>
        </p15:guide>
        <p15:guide id="15" pos="6117">
          <p15:clr>
            <a:srgbClr val="9FCC3B"/>
          </p15:clr>
        </p15:guide>
        <p15:guide id="16" pos="384">
          <p15:clr>
            <a:srgbClr val="9FCC3B"/>
          </p15:clr>
        </p15:guide>
        <p15:guide id="17" pos="1561">
          <p15:clr>
            <a:srgbClr val="9FCC3B"/>
          </p15:clr>
        </p15:guide>
        <p15:guide id="18" pos="1408">
          <p15:clr>
            <a:srgbClr val="9FCC3B"/>
          </p15:clr>
        </p15:guide>
        <p15:guide id="19" pos="2739">
          <p15:clr>
            <a:srgbClr val="9FCC3B"/>
          </p15:clr>
        </p15:guide>
        <p15:guide id="20" pos="2585">
          <p15:clr>
            <a:srgbClr val="9FCC3B"/>
          </p15:clr>
        </p15:guide>
        <p15:guide id="22" pos="3916">
          <p15:clr>
            <a:srgbClr val="9FCC3B"/>
          </p15:clr>
        </p15:guide>
        <p15:guide id="23" pos="3763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harmaverse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efspieurope.github.io/workshop/data/2024/slides/52_Perttola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pharmaR/case_studies/blob/fa5e4c82098266fe7516adaa8671a64c9796a0e3/Roche_Rpkg_validation_2022.pdf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gsk-biostatistics.github.io/tfrmt/articles/examples.html" TargetMode="External"/><Relationship Id="rId5" Type="http://schemas.openxmlformats.org/officeDocument/2006/relationships/hyperlink" Target="https://github.com/GSK-Biostatistics/tfrmt" TargetMode="Externa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ristolmyerssquibb.github.io/blockr.workshop/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bristolmyerssquibb.github.io/blockr/index.html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5" Type="http://schemas.openxmlformats.org/officeDocument/2006/relationships/hyperlink" Target="https://lnkd.in/dmFisVHW" TargetMode="External"/><Relationship Id="rId4" Type="http://schemas.openxmlformats.org/officeDocument/2006/relationships/hyperlink" Target="https://lnkd.in/dzYTCeFz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5">
            <a:extLst>
              <a:ext uri="{FF2B5EF4-FFF2-40B4-BE49-F238E27FC236}">
                <a16:creationId xmlns:a16="http://schemas.microsoft.com/office/drawing/2014/main" id="{66C5C35D-0B06-4F81-AF97-181A941A6A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5AD5D-390C-8C67-1A9B-5EBC394DD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566" y="2789825"/>
            <a:ext cx="4991917" cy="1266584"/>
          </a:xfrm>
        </p:spPr>
        <p:txBody>
          <a:bodyPr/>
          <a:lstStyle/>
          <a:p>
            <a:r>
              <a:rPr lang="en-US" sz="2400" dirty="0"/>
              <a:t>Development of Open Source in the pharmaceutical industry</a:t>
            </a:r>
            <a:br>
              <a:rPr lang="en-US" sz="2000" dirty="0"/>
            </a:br>
            <a:r>
              <a:rPr lang="en-US" sz="2000" b="0" i="1" dirty="0"/>
              <a:t>Sharing information from RPharma2024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1D04D2-B1C6-0EC0-C5B2-E8D0B07A5D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567" y="4276042"/>
            <a:ext cx="5129298" cy="768349"/>
          </a:xfrm>
        </p:spPr>
        <p:txBody>
          <a:bodyPr/>
          <a:lstStyle/>
          <a:p>
            <a:r>
              <a:rPr lang="en-US" dirty="0"/>
              <a:t>Zehui Bai</a:t>
            </a:r>
          </a:p>
          <a:p>
            <a:r>
              <a:rPr lang="en-US" dirty="0"/>
              <a:t>Senior Biostatistician II</a:t>
            </a:r>
          </a:p>
          <a:p>
            <a:r>
              <a:rPr lang="en-US" dirty="0"/>
              <a:t>27-Feb-2025</a:t>
            </a:r>
          </a:p>
        </p:txBody>
      </p:sp>
    </p:spTree>
    <p:extLst>
      <p:ext uri="{BB962C8B-B14F-4D97-AF65-F5344CB8AC3E}">
        <p14:creationId xmlns:p14="http://schemas.microsoft.com/office/powerpoint/2010/main" val="2588375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9D561-B0E2-1764-07AF-00CFF2B0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r>
              <a:rPr lang="en-US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FC313-9291-F9D9-0E3D-AD3940C2D9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86F7C-097A-7222-8575-311340A2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499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ED7FF-FB5A-935B-C484-923BC8045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1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71B68-CD04-5C31-E49D-4839969FC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pharmaverse</a:t>
            </a:r>
            <a:r>
              <a:rPr lang="en-US" dirty="0"/>
              <a:t> - From </a:t>
            </a:r>
            <a:r>
              <a:rPr lang="en-US" dirty="0" err="1"/>
              <a:t>openstatsware</a:t>
            </a:r>
            <a:r>
              <a:rPr lang="en-US" dirty="0"/>
              <a:t> &amp; </a:t>
            </a:r>
            <a:r>
              <a:rPr lang="en-US" dirty="0" err="1"/>
              <a:t>pharmaverse</a:t>
            </a:r>
            <a:r>
              <a:rPr lang="en-US" dirty="0"/>
              <a:t>, to a full R Submission.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369848-1452-1589-79CD-3D6E4FFE35EE}"/>
              </a:ext>
            </a:extLst>
          </p:cNvPr>
          <p:cNvSpPr/>
          <p:nvPr/>
        </p:nvSpPr>
        <p:spPr>
          <a:xfrm>
            <a:off x="5421852" y="1293347"/>
            <a:ext cx="6160548" cy="2771744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242828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https://pharmaverse.org/</a:t>
            </a:r>
            <a:r>
              <a:rPr lang="en-US" sz="1400" b="1" dirty="0">
                <a:solidFill>
                  <a:srgbClr val="242828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 </a:t>
            </a:r>
          </a:p>
          <a:p>
            <a:r>
              <a:rPr lang="en-US" sz="1400" b="1" dirty="0">
                <a:solidFill>
                  <a:srgbClr val="242828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  <a:hlinkClick r:id="rId4"/>
              </a:rPr>
              <a:t>https://efspieurope.github.io/workshop/data/2024/slides/52_Perttola.pdf</a:t>
            </a:r>
            <a:r>
              <a:rPr lang="en-US" sz="1400" b="1" dirty="0">
                <a:solidFill>
                  <a:srgbClr val="242828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</a:p>
          <a:p>
            <a:endParaRPr lang="en-US" sz="1400" b="1" dirty="0">
              <a:solidFill>
                <a:srgbClr val="242828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r>
              <a:rPr lang="en-US" sz="14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connected network of companies and individuals working to promote collaborative development of curated open source R packages for clinical reporting usage in pharma, in a space where previously we would only ever have worked in silos on our own closed source and often duplicative solutions. Adopting shared solutions in this post-competitive space should ultimately ease regulatory review, resulting in bringing new treatments to patients faster.</a:t>
            </a:r>
            <a:endParaRPr lang="en-US" sz="1400" b="1" dirty="0">
              <a:solidFill>
                <a:srgbClr val="242828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0695EB-CF9D-09CB-75A6-F07080E1F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302890"/>
            <a:ext cx="4399065" cy="5244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18999C-1744-552A-BC18-A8F491333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1852" y="4287655"/>
            <a:ext cx="6161442" cy="187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65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1D733-DBFB-A26C-FFF1-B0C153C4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2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299C0F-1A8E-819A-D6CA-1A5DED1E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Roche – R Development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3C44C5-376C-56E2-C10A-2897CE329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80" y="1333948"/>
            <a:ext cx="5419768" cy="39546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E14097-9FFD-E3D6-4AAC-FA8983D47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80" y="5288616"/>
            <a:ext cx="3891807" cy="12117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881DFA-1A86-037F-547D-ED3F47696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019" y="5850352"/>
            <a:ext cx="1201550" cy="65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795C5C-2995-7AFA-3A7B-D9A39147A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07" y="1415165"/>
            <a:ext cx="4779795" cy="505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45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ED7FF-FB5A-935B-C484-923BC8045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3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71B68-CD04-5C31-E49D-4839969FC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Roche - Automating R package validation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369848-1452-1589-79CD-3D6E4FFE35EE}"/>
              </a:ext>
            </a:extLst>
          </p:cNvPr>
          <p:cNvSpPr/>
          <p:nvPr/>
        </p:nvSpPr>
        <p:spPr>
          <a:xfrm>
            <a:off x="609599" y="1302890"/>
            <a:ext cx="10663761" cy="461666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  <a:hlinkClick r:id="rId2"/>
              </a:rPr>
              <a:t>https://github.com/pharmaR/case_studies/blob/fa5e4c82098266fe7516adaa8671a64c9796a0e3/Roche_Rpkg_validation_2022.pdf</a:t>
            </a: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37EA21-1A8A-2B89-4015-4CBE2F2D6A37}"/>
              </a:ext>
            </a:extLst>
          </p:cNvPr>
          <p:cNvSpPr/>
          <p:nvPr/>
        </p:nvSpPr>
        <p:spPr>
          <a:xfrm>
            <a:off x="674165" y="4927730"/>
            <a:ext cx="10599196" cy="1572641"/>
          </a:xfrm>
          <a:prstGeom prst="roundRect">
            <a:avLst/>
          </a:prstGeom>
          <a:solidFill>
            <a:srgbClr val="F98FCC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Submission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Quality Checks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Addressing Gaps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Reiteration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Post-Validation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E7C97A0F-BD2C-76B6-1AD6-A62815CD3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811" y="5533039"/>
            <a:ext cx="1201550" cy="65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raphical overview of the submission process">
            <a:extLst>
              <a:ext uri="{FF2B5EF4-FFF2-40B4-BE49-F238E27FC236}">
                <a16:creationId xmlns:a16="http://schemas.microsoft.com/office/drawing/2014/main" id="{79DAF0CD-495D-FEFD-DFAF-C8653807D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97" b="6554"/>
          <a:stretch/>
        </p:blipFill>
        <p:spPr bwMode="auto">
          <a:xfrm>
            <a:off x="674165" y="2235601"/>
            <a:ext cx="10599196" cy="257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915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D4B870-C84B-809E-D0C8-07593CEC3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8124"/>
            <a:ext cx="10221096" cy="662544"/>
          </a:xfrm>
        </p:spPr>
        <p:txBody>
          <a:bodyPr/>
          <a:lstStyle/>
          <a:p>
            <a:r>
              <a:rPr lang="de-DE" dirty="0"/>
              <a:t>GSK - </a:t>
            </a:r>
            <a:r>
              <a:rPr lang="en-US" dirty="0"/>
              <a:t>Automation of reporting statistical results</a:t>
            </a:r>
          </a:p>
        </p:txBody>
      </p:sp>
      <p:pic>
        <p:nvPicPr>
          <p:cNvPr id="2" name="Picture 2" descr="tfrmt logo">
            <a:extLst>
              <a:ext uri="{FF2B5EF4-FFF2-40B4-BE49-F238E27FC236}">
                <a16:creationId xmlns:a16="http://schemas.microsoft.com/office/drawing/2014/main" id="{5C08C1D8-524F-0E25-8B63-D4AA3F751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925" y="5396753"/>
            <a:ext cx="1084274" cy="124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SK plc | Logopedia | Fandom">
            <a:extLst>
              <a:ext uri="{FF2B5EF4-FFF2-40B4-BE49-F238E27FC236}">
                <a16:creationId xmlns:a16="http://schemas.microsoft.com/office/drawing/2014/main" id="{E39884FB-7959-5021-D1D7-2BBFCF725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981" y="5520208"/>
            <a:ext cx="999182" cy="99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F55F4C6-AB8B-B5FF-4BD3-93B7B6760CBB}"/>
              </a:ext>
            </a:extLst>
          </p:cNvPr>
          <p:cNvSpPr/>
          <p:nvPr/>
        </p:nvSpPr>
        <p:spPr>
          <a:xfrm>
            <a:off x="6583679" y="2511731"/>
            <a:ext cx="5365759" cy="2787216"/>
          </a:xfrm>
          <a:prstGeom prst="round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b="1" i="0" dirty="0" err="1">
                <a:solidFill>
                  <a:srgbClr val="01040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tfrmt</a:t>
            </a:r>
            <a:r>
              <a:rPr lang="en-US" sz="1400" b="1" i="0" dirty="0">
                <a:solidFill>
                  <a:srgbClr val="01040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supports a vision where:</a:t>
            </a:r>
          </a:p>
          <a:p>
            <a:pPr algn="l"/>
            <a:endParaRPr lang="en-US" sz="1400" b="0" i="0" dirty="0">
              <a:solidFill>
                <a:srgbClr val="01040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1040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Mock displays are integrated with the programming workflow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1040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Results are </a:t>
            </a:r>
            <a:r>
              <a:rPr lang="en-US" sz="1400" b="0" i="0" dirty="0" err="1">
                <a:solidFill>
                  <a:srgbClr val="01040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QC’ed</a:t>
            </a:r>
            <a:r>
              <a:rPr lang="en-US" sz="1400" b="0" i="0" dirty="0">
                <a:solidFill>
                  <a:srgbClr val="01040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prior to formatting to reduce rework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1040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Standard formatting styles can be applied in as little as one line of code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1040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ARD structure can be leveraged to accommodate a variety of tables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D2C576A-DA81-7A05-061B-92E0A3E93A9C}"/>
              </a:ext>
            </a:extLst>
          </p:cNvPr>
          <p:cNvSpPr/>
          <p:nvPr/>
        </p:nvSpPr>
        <p:spPr>
          <a:xfrm>
            <a:off x="6583678" y="1302889"/>
            <a:ext cx="5260491" cy="870155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  <a:hlinkClick r:id="rId5"/>
              </a:rPr>
              <a:t>https://github.com/GSK-Biostatistics/tfrmt</a:t>
            </a: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</a:p>
          <a:p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  <a:hlinkClick r:id="rId6"/>
              </a:rPr>
              <a:t>https://gsk-biostatistics.github.io/tfrmt/articles/examples.html</a:t>
            </a: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B93A6C-92E7-F2F9-F3C3-CA54A4023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993" y="1387737"/>
            <a:ext cx="5789616" cy="36791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45E945-2227-5CC7-8ACF-6672EF8D7F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993" y="5297471"/>
            <a:ext cx="5748169" cy="132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6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07A53-B362-15A9-5E28-24AD371B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5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4B6728-60C9-8B67-1C7C-90B496BB3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Pfizer - carver Clinical Analysis Report and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52B44-6283-B633-E9A9-090B5C49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52" y="1126256"/>
            <a:ext cx="9582991" cy="5489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B68A1B-54E9-A895-6FDF-B93408426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980" y="4818005"/>
            <a:ext cx="1381125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384681-09AB-B204-0D64-8FC22CD8C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3423" y="5427605"/>
            <a:ext cx="1138237" cy="118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72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7A663C-1855-7123-AE4D-585610D23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6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23B884-D72D-60E5-D8BA-05C64F85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Pfizer - carver Clinical Analysis Report and Visualization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8087A1-EC8C-4E30-52CD-264E42D82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037" y="5746771"/>
            <a:ext cx="1381125" cy="60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E0FF28-9926-28D6-711B-53E4A3AA6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20629"/>
            <a:ext cx="10219765" cy="43659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0089C-A171-4868-7866-858C45F9B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4680" y="5427605"/>
            <a:ext cx="1138237" cy="118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64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7A663C-1855-7123-AE4D-585610D23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7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23B884-D72D-60E5-D8BA-05C64F85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BMS</a:t>
            </a:r>
            <a:r>
              <a:rPr lang="en-US" dirty="0"/>
              <a:t> – </a:t>
            </a:r>
            <a:r>
              <a:rPr lang="en-US" dirty="0" err="1"/>
              <a:t>blockr</a:t>
            </a:r>
            <a:r>
              <a:rPr lang="en-US" dirty="0"/>
              <a:t> a no code dashboard with </a:t>
            </a:r>
            <a:r>
              <a:rPr lang="en-US" dirty="0" err="1"/>
              <a:t>blockr</a:t>
            </a:r>
            <a:r>
              <a:rPr lang="en-US" dirty="0"/>
              <a:t> for 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1CCBBC-2418-9180-89FE-295490DF548E}"/>
              </a:ext>
            </a:extLst>
          </p:cNvPr>
          <p:cNvSpPr/>
          <p:nvPr/>
        </p:nvSpPr>
        <p:spPr>
          <a:xfrm>
            <a:off x="1075192" y="1163484"/>
            <a:ext cx="9969325" cy="846069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242828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https://bristolmyerssquibb.github.io/blockr/index.html</a:t>
            </a:r>
            <a:r>
              <a:rPr lang="en-US" sz="1200" b="1" dirty="0">
                <a:solidFill>
                  <a:srgbClr val="242828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                                    </a:t>
            </a:r>
            <a:r>
              <a:rPr lang="en-US" sz="1200" b="1" dirty="0">
                <a:solidFill>
                  <a:srgbClr val="242828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https://bristolmyerssquibb.github.io/blockr.workshop/</a:t>
            </a:r>
            <a:r>
              <a:rPr lang="en-US" sz="1200" b="1" dirty="0">
                <a:solidFill>
                  <a:srgbClr val="242828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</a:p>
          <a:p>
            <a:br>
              <a:rPr lang="en-US" sz="1200" b="1" i="0" dirty="0">
                <a:solidFill>
                  <a:srgbClr val="2428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b="1" i="0" dirty="0">
                <a:solidFill>
                  <a:srgbClr val="2428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👉 Demo: </a:t>
            </a:r>
            <a:r>
              <a:rPr lang="en-US" sz="1200" b="1" i="0" dirty="0">
                <a:solidFill>
                  <a:srgbClr val="2428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https://lnkd.in/dzYTCeFz</a:t>
            </a:r>
            <a:br>
              <a:rPr lang="en-US" sz="1200" b="1" i="0" dirty="0">
                <a:solidFill>
                  <a:srgbClr val="2428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b="1" i="0" dirty="0">
                <a:solidFill>
                  <a:srgbClr val="2428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💡 Discover the power of </a:t>
            </a:r>
            <a:r>
              <a:rPr lang="en-US" sz="1200" b="1" i="0" dirty="0" err="1">
                <a:solidFill>
                  <a:srgbClr val="2428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blockr</a:t>
            </a:r>
            <a:r>
              <a:rPr lang="en-US" sz="1200" b="1" i="0" dirty="0">
                <a:solidFill>
                  <a:srgbClr val="2428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other case studies: </a:t>
            </a:r>
            <a:r>
              <a:rPr lang="en-US" sz="1200" b="1" i="0" dirty="0">
                <a:solidFill>
                  <a:srgbClr val="2428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https://lnkd.in/dmFisVHW</a:t>
            </a:r>
            <a:endParaRPr lang="en-US" sz="1200" b="1" dirty="0">
              <a:solidFill>
                <a:srgbClr val="242828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D31103-AEFE-0F72-37B9-F5667F8FF5B7}"/>
              </a:ext>
            </a:extLst>
          </p:cNvPr>
          <p:cNvSpPr/>
          <p:nvPr/>
        </p:nvSpPr>
        <p:spPr>
          <a:xfrm>
            <a:off x="6865869" y="2397013"/>
            <a:ext cx="4043136" cy="3729317"/>
          </a:xfrm>
          <a:prstGeom prst="round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Purpose: </a:t>
            </a:r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blockr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is an R package aimed at simplifying data analysis by enabling a flexible, intuitive, and code-free method to build data pipelines.</a:t>
            </a:r>
          </a:p>
          <a:p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Non-Technical Users: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Empowers users without coding skills to create data workflows using pre-built, connectable blocks, allowing them to visualize insights with minimal effort.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990DB-7518-ABCF-8CC4-58903BA22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708" y="6239271"/>
            <a:ext cx="2339788" cy="37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A3B32-55DA-4954-E3AA-D7F1DD1520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767" y="2086638"/>
            <a:ext cx="5293711" cy="460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57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F0FBDE-3F36-F7C1-AE7E-C3106AA1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8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9A58B0-9BC3-7E0C-C51C-6D2708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Shiny and R Dashboard for LEO 2283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48B95-A5A8-2E05-41E4-D3A6CDC73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671" y="1507496"/>
            <a:ext cx="9324753" cy="44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04518"/>
      </p:ext>
    </p:extLst>
  </p:cSld>
  <p:clrMapOvr>
    <a:masterClrMapping/>
  </p:clrMapOvr>
</p:sld>
</file>

<file path=ppt/theme/theme1.xml><?xml version="1.0" encoding="utf-8"?>
<a:theme xmlns:a="http://schemas.openxmlformats.org/drawingml/2006/main" name="ICON Impact Circle template 2023">
  <a:themeElements>
    <a:clrScheme name="ICON 2023">
      <a:dk1>
        <a:srgbClr val="242828"/>
      </a:dk1>
      <a:lt1>
        <a:srgbClr val="FFFFFF"/>
      </a:lt1>
      <a:dk2>
        <a:srgbClr val="6A696D"/>
      </a:dk2>
      <a:lt2>
        <a:srgbClr val="FFFFFF"/>
      </a:lt2>
      <a:accent1>
        <a:srgbClr val="128474"/>
      </a:accent1>
      <a:accent2>
        <a:srgbClr val="004750"/>
      </a:accent2>
      <a:accent3>
        <a:srgbClr val="94D60A"/>
      </a:accent3>
      <a:accent4>
        <a:srgbClr val="60C3D6"/>
      </a:accent4>
      <a:accent5>
        <a:srgbClr val="1790D0"/>
      </a:accent5>
      <a:accent6>
        <a:srgbClr val="632A86"/>
      </a:accent6>
      <a:hlink>
        <a:srgbClr val="128474"/>
      </a:hlink>
      <a:folHlink>
        <a:srgbClr val="128474"/>
      </a:folHlink>
    </a:clrScheme>
    <a:fontScheme name="IC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custClrLst>
    <a:custClr name="ICON green">
      <a:srgbClr val="128474"/>
    </a:custClr>
    <a:custClr name="Dark green">
      <a:srgbClr val="004750"/>
    </a:custClr>
    <a:custClr name="Green">
      <a:srgbClr val="94D60A"/>
    </a:custClr>
    <a:custClr name="Yellow green">
      <a:srgbClr val="CEDB00"/>
    </a:custClr>
    <a:custClr name="Light blue">
      <a:srgbClr val="60C3D6"/>
    </a:custClr>
    <a:custClr name="Blue">
      <a:srgbClr val="1790D0"/>
    </a:custClr>
    <a:custClr name="Purple">
      <a:srgbClr val="632B86"/>
    </a:custClr>
    <a:custClr name="Pink">
      <a:srgbClr val="FF4098"/>
    </a:custClr>
    <a:custClr name="Stone">
      <a:srgbClr val="DBD1C2"/>
    </a:custClr>
    <a:custClr name="Grey">
      <a:srgbClr val="6A696D"/>
    </a:custClr>
    <a:custClr name="ICON green 80%">
      <a:srgbClr val="419D90"/>
    </a:custClr>
    <a:custClr name="Dark green 80%">
      <a:srgbClr val="336C73"/>
    </a:custClr>
    <a:custClr name="Green 80%">
      <a:srgbClr val="A9DE3B"/>
    </a:custClr>
    <a:custClr name="Yellow green 80%">
      <a:srgbClr val="D8E233"/>
    </a:custClr>
    <a:custClr name="Light blue 80%">
      <a:srgbClr val="80CFDE"/>
    </a:custClr>
    <a:custClr name="Blue 80%">
      <a:srgbClr val="45A6D9"/>
    </a:custClr>
    <a:custClr name="Purple 80%">
      <a:srgbClr val="82559E"/>
    </a:custClr>
    <a:custClr name="Pink 80%">
      <a:srgbClr val="FF66AD"/>
    </a:custClr>
    <a:custClr name="Stone 80%">
      <a:srgbClr val="E2DACE"/>
    </a:custClr>
    <a:custClr name="Grey 80%">
      <a:srgbClr val="88878A"/>
    </a:custClr>
    <a:custClr name="ICON green 60%">
      <a:srgbClr val="71B5AC"/>
    </a:custClr>
    <a:custClr name="Dark green 60%">
      <a:srgbClr val="669196"/>
    </a:custClr>
    <a:custClr name="Green 60%">
      <a:srgbClr val="BFE66C"/>
    </a:custClr>
    <a:custClr name="Yellow green 60%">
      <a:srgbClr val="E2E966"/>
    </a:custClr>
    <a:custClr name="Light blue 60%">
      <a:srgbClr val="A0DBE6"/>
    </a:custClr>
    <a:custClr name="Blue 60%">
      <a:srgbClr val="74BCE3"/>
    </a:custClr>
    <a:custClr name="Purple 60%">
      <a:srgbClr val="A17FB6"/>
    </a:custClr>
    <a:custClr name="Pink 60%">
      <a:srgbClr val="FF8CC1"/>
    </a:custClr>
    <a:custClr name="Stone 60%">
      <a:srgbClr val="E9E3DA"/>
    </a:custClr>
    <a:custClr name="Grey 60%">
      <a:srgbClr val="A6A5A7"/>
    </a:custClr>
    <a:custClr name="ICON green 40%">
      <a:srgbClr val="A0CEC7"/>
    </a:custClr>
    <a:custClr name="Dark green 40%">
      <a:srgbClr val="99B5B9"/>
    </a:custClr>
    <a:custClr name="Green 40%">
      <a:srgbClr val="D4EF9D"/>
    </a:custClr>
    <a:custClr name="Yellow green 40%">
      <a:srgbClr val="EBF199"/>
    </a:custClr>
    <a:custClr name="Light blue 40%">
      <a:srgbClr val="BFE7EF"/>
    </a:custClr>
    <a:custClr name="Blue 40%">
      <a:srgbClr val="A2D3EC"/>
    </a:custClr>
    <a:custClr name="Purple 40%">
      <a:srgbClr val="C1AACF"/>
    </a:custClr>
    <a:custClr name="Pink 40%">
      <a:srgbClr val="FFB3D6"/>
    </a:custClr>
    <a:custClr name="Stone 40%">
      <a:srgbClr val="F1EDE7"/>
    </a:custClr>
    <a:custClr name="Grey 40%">
      <a:srgbClr val="C3C3C5"/>
    </a:custClr>
    <a:custClr name="ICON green 20%">
      <a:srgbClr val="D0E6E3"/>
    </a:custClr>
    <a:custClr name="Dark green 20%">
      <a:srgbClr val="CCDADC"/>
    </a:custClr>
    <a:custClr name="Green 20%">
      <a:srgbClr val="EAF7CE"/>
    </a:custClr>
    <a:custClr name="Yellow green 20%">
      <a:srgbClr val="F5F8CC"/>
    </a:custClr>
    <a:custClr name="Light blue 20%">
      <a:srgbClr val="DFF3F7"/>
    </a:custClr>
    <a:custClr name="Blue 20%">
      <a:srgbClr val="D1E9F6"/>
    </a:custClr>
    <a:custClr name="Purple 20%">
      <a:srgbClr val="E0D5E7"/>
    </a:custClr>
    <a:custClr name="Pink 20%">
      <a:srgbClr val="FFD9EA"/>
    </a:custClr>
    <a:custClr name="Stone 20%">
      <a:srgbClr val="F8F6F3"/>
    </a:custClr>
    <a:custClr name="Grey 20%">
      <a:srgbClr val="E1E1E2"/>
    </a:custClr>
    <a:custClr name="ICON green 10%">
      <a:srgbClr val="E7F2F1"/>
    </a:custClr>
    <a:custClr name="Dark green 10%">
      <a:srgbClr val="E6EDEE"/>
    </a:custClr>
    <a:custClr name="Green 10%">
      <a:srgbClr val="F4FBE6"/>
    </a:custClr>
    <a:custClr name="Yellow green 10%">
      <a:srgbClr val="FAFBE5"/>
    </a:custClr>
    <a:custClr name="Light blue 10%">
      <a:srgbClr val="EFF9FB"/>
    </a:custClr>
    <a:custClr name="Blue 10%">
      <a:srgbClr val="E7F4FA"/>
    </a:custClr>
    <a:custClr name="Purple 10%">
      <a:srgbClr val="EFE9F3"/>
    </a:custClr>
    <a:custClr name="Pink 10%">
      <a:srgbClr val="FFECF4"/>
    </a:custClr>
    <a:custClr name="Stone 10%">
      <a:srgbClr val="FBFAF9"/>
    </a:custClr>
    <a:custClr name="Grey 10%">
      <a:srgbClr val="F0F0F0"/>
    </a:custClr>
  </a:custClrLst>
  <a:extLst>
    <a:ext uri="{05A4C25C-085E-4340-85A3-A5531E510DB2}">
      <thm15:themeFamily xmlns:thm15="http://schemas.microsoft.com/office/thememl/2012/main" name="Basic Master Template" id="{B35B8207-32C6-1E45-8D00-7F157FCDB357}" vid="{8BD96AC4-914F-2E4F-B65E-7DDF86FE68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XMLData TextToDisplay="%HOSTNAME%">YARD-J75LP13.iconcr.com</XMLData>
</file>

<file path=customXml/item2.xml><?xml version="1.0" encoding="utf-8"?>
<XMLData TextToDisplay="%CLASSIFICATIONDATETIME%">05:19 22/01/2022</XMLData>
</file>

<file path=customXml/item3.xml><?xml version="1.0" encoding="utf-8"?>
<XMLData TextToDisplay="%EMAILADDRESS%">Jane.Volin@iconplc.com</XMLData>
</file>

<file path=customXml/item4.xml><?xml version="1.0" encoding="utf-8"?>
<XMLData TextToDisplay="%USERNAME%">volinj</XMLData>
</file>

<file path=customXml/item5.xml><?xml version="1.0" encoding="utf-8"?>
<XMLData TextToDisplay="%DOCUMENTGUID%">{00000000-0000-0000-0000-000000000000}</XMLData>
</file>

<file path=customXml/item6.xml><?xml version="1.0" encoding="utf-8"?>
<XMLData TextToDisplay="RightsWATCHMark">4|ICN-ICN-INTERNAL|{00000000-0000-0000-0000-000000000000}</XMLData>
</file>

<file path=customXml/itemProps1.xml><?xml version="1.0" encoding="utf-8"?>
<ds:datastoreItem xmlns:ds="http://schemas.openxmlformats.org/officeDocument/2006/customXml" ds:itemID="{C42984B8-6DC3-482A-97E2-10F2ED494254}">
  <ds:schemaRefs/>
</ds:datastoreItem>
</file>

<file path=customXml/itemProps2.xml><?xml version="1.0" encoding="utf-8"?>
<ds:datastoreItem xmlns:ds="http://schemas.openxmlformats.org/officeDocument/2006/customXml" ds:itemID="{30021D85-CCB4-4664-A18B-64DACF22A04E}">
  <ds:schemaRefs/>
</ds:datastoreItem>
</file>

<file path=customXml/itemProps3.xml><?xml version="1.0" encoding="utf-8"?>
<ds:datastoreItem xmlns:ds="http://schemas.openxmlformats.org/officeDocument/2006/customXml" ds:itemID="{35DF3C70-3502-40AC-9525-746297C3E33F}">
  <ds:schemaRefs/>
</ds:datastoreItem>
</file>

<file path=customXml/itemProps4.xml><?xml version="1.0" encoding="utf-8"?>
<ds:datastoreItem xmlns:ds="http://schemas.openxmlformats.org/officeDocument/2006/customXml" ds:itemID="{CADCC9E2-77AC-4036-ABA0-C3FC6ABD11E4}">
  <ds:schemaRefs/>
</ds:datastoreItem>
</file>

<file path=customXml/itemProps5.xml><?xml version="1.0" encoding="utf-8"?>
<ds:datastoreItem xmlns:ds="http://schemas.openxmlformats.org/officeDocument/2006/customXml" ds:itemID="{65F26D8C-6825-4F1D-AD4F-3B842B7B1642}">
  <ds:schemaRefs/>
</ds:datastoreItem>
</file>

<file path=customXml/itemProps6.xml><?xml version="1.0" encoding="utf-8"?>
<ds:datastoreItem xmlns:ds="http://schemas.openxmlformats.org/officeDocument/2006/customXml" ds:itemID="{5B92162E-F161-4DF6-86C1-463A56E9810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Basic Master Template</Template>
  <TotalTime>10403</TotalTime>
  <Words>426</Words>
  <Application>Microsoft Office PowerPoint</Application>
  <PresentationFormat>Widescreen</PresentationFormat>
  <Paragraphs>50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ICON Impact Circle template 2023</vt:lpstr>
      <vt:lpstr>Development of Open Source in the pharmaceutical industry Sharing information from RPharma2024</vt:lpstr>
      <vt:lpstr>pharmaverse - From openstatsware &amp; pharmaverse, to a full R Submission.</vt:lpstr>
      <vt:lpstr>Roche – R Development</vt:lpstr>
      <vt:lpstr>Roche - Automating R package validation</vt:lpstr>
      <vt:lpstr>GSK - Automation of reporting statistical results</vt:lpstr>
      <vt:lpstr>Pfizer - carver Clinical Analysis Report and Visualization</vt:lpstr>
      <vt:lpstr>Pfizer - carver Clinical Analysis Report and Visualization</vt:lpstr>
      <vt:lpstr>BMS – blockr a no code dashboard with blockr for R</vt:lpstr>
      <vt:lpstr>R Shiny and R Dashboard for LEO 2283</vt:lpstr>
      <vt:lpstr>Thank you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 Software</dc:creator>
  <cp:lastModifiedBy>Bai, Zehui</cp:lastModifiedBy>
  <cp:revision>257</cp:revision>
  <dcterms:created xsi:type="dcterms:W3CDTF">2017-10-20T11:19:01Z</dcterms:created>
  <dcterms:modified xsi:type="dcterms:W3CDTF">2025-02-27T11:25:13Z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RightsWATCHMark">
    <vt:lpwstr>4|ICN-ICN-INTERNAL|{00000000-0000-0000-0000-000000000000}</vt:lpwstr>
  </property>
  <property fmtid="{D5CDD505-2E9C-101B-9397-08002B2CF9AE}" pid="3" name="MSIP_Label_898e16e8-c07a-4d54-b613-7ba52508ca4b_Enabled">
    <vt:lpwstr>true</vt:lpwstr>
  </property>
  <property fmtid="{D5CDD505-2E9C-101B-9397-08002B2CF9AE}" pid="4" name="MSIP_Label_898e16e8-c07a-4d54-b613-7ba52508ca4b_SetDate">
    <vt:lpwstr>2023-09-19T15:08:00Z</vt:lpwstr>
  </property>
  <property fmtid="{D5CDD505-2E9C-101B-9397-08002B2CF9AE}" pid="5" name="MSIP_Label_898e16e8-c07a-4d54-b613-7ba52508ca4b_Method">
    <vt:lpwstr>Standard</vt:lpwstr>
  </property>
  <property fmtid="{D5CDD505-2E9C-101B-9397-08002B2CF9AE}" pid="6" name="MSIP_Label_898e16e8-c07a-4d54-b613-7ba52508ca4b_Name">
    <vt:lpwstr>Restricted – Any Recipient</vt:lpwstr>
  </property>
  <property fmtid="{D5CDD505-2E9C-101B-9397-08002B2CF9AE}" pid="7" name="MSIP_Label_898e16e8-c07a-4d54-b613-7ba52508ca4b_SiteId">
    <vt:lpwstr>06fe4af5-9412-436c-acdb-444ee0010489</vt:lpwstr>
  </property>
  <property fmtid="{D5CDD505-2E9C-101B-9397-08002B2CF9AE}" pid="8" name="MSIP_Label_898e16e8-c07a-4d54-b613-7ba52508ca4b_ActionId">
    <vt:lpwstr>47a752f7-4103-4ed4-bc93-38bdc760db19</vt:lpwstr>
  </property>
  <property fmtid="{D5CDD505-2E9C-101B-9397-08002B2CF9AE}" pid="9" name="MSIP_Label_898e16e8-c07a-4d54-b613-7ba52508ca4b_ContentBits">
    <vt:lpwstr>0</vt:lpwstr>
  </property>
</Properties>
</file>